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2.xml" ContentType="application/vnd.openxmlformats-officedocument.presentationml.notesSlide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6"/>
  </p:notesMasterIdLst>
  <p:sldIdLst>
    <p:sldId id="298" r:id="rId2"/>
    <p:sldId id="300" r:id="rId3"/>
    <p:sldId id="299" r:id="rId4"/>
    <p:sldId id="301" r:id="rId5"/>
  </p:sldIdLst>
  <p:sldSz cx="10972800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4709"/>
    <a:srgbClr val="B279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81"/>
    <p:restoredTop sz="96327"/>
  </p:normalViewPr>
  <p:slideViewPr>
    <p:cSldViewPr snapToGrid="0">
      <p:cViewPr varScale="1">
        <p:scale>
          <a:sx n="109" d="100"/>
          <a:sy n="109" d="100"/>
        </p:scale>
        <p:origin x="13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27T05:42:04.067"/>
    </inkml:context>
    <inkml:brush xml:id="br0">
      <inkml:brushProperty name="width" value="0.02646" units="cm"/>
      <inkml:brushProperty name="height" value="0.02646" units="cm"/>
      <inkml:brushProperty name="color" value="#C10800"/>
    </inkml:brush>
  </inkml:definitions>
  <inkml:trace contextRef="#ctx0" brushRef="#br0">0 184 24575,'0'-1'0,"2"0"0,0 0 0,-1 0 0,2-1 0,-3 1 0,1 0 0,0 0 0,0 0 0,0 0 0,1-1 0,-1 1 0,3-1 0,-4 1 0,2-1 0,-2 1 0,3-2 0,-2 2 0,3 0 0,-4 0 0,2 0 0,-2 0 0,2-1 0,0 1 0,-2 0 0,1 1 0,-1-1 0,0 0 0,1 0 0,0 0 0,2-1 0,-3 1 0,1-1 0,0 2 0,0-1 0,0 0 0,-1 0 0,0 0 0,2 1 0,-2-1 0,1 0 0,-1-1 0,1 1 0,0 1 0,0-2 0,-1 1 0,0 0 0,0 1 0,0-1 0,0-1 0,0 1 0,0 1 0,0-2 0,0 1 0,0 0 0,0 0 0,0 0 0,0 0 0,0 0 0,0 0 0,0 1 0,0-1 0,0-1 0,0 1 0,0 1 0,0 0 0,1 0 0,1 0 0,0 1 0,0 2 0,-2-3 0,2 3 0,-2-2 0,1 1 0,1-1 0,-1 1 0,1-1 0,-2 1 0,0-1 0,1 1 0,0-1 0,0 1 0,0-1 0,-1 0 0,4 0 0,-4 0 0,0 0 0,2 1 0,-2-1 0,4 0 0,-4 0 0,2 1 0,0-1 0,-1 1 0,1-1 0,-2 0 0,1 0 0,1 1 0,-1-1 0,2 2 0,-2-2 0,1-1 0,-2 1 0,3 0 0,-3 0 0,2 0 0,-2 1 0,1 0 0,-1-1 0,2 2 0,-2-2 0,0 1 0,0-1 0,0 1 0,0-1 0,0 0 0,0 3 0,0-1 0,0 2 0,0-3 0,0 1 0,0-2 0,0 0 0,0 0 0,0 0 0,0 0 0,0 0 0,0 0 0,0 0 0,0 2 0,0-1 0,0-1 0,0 0 0,0 0 0,0 0 0,0 0 0,0 0 0,0 0 0,0 0 0,0 0 0,0 0 0,0 0 0,0 1 0,0-1 0,0 1 0,0-1 0,-2 0 0,2 0 0,-1 0 0,1 0 0,0 0 0,0-1 0,0 2 0,0-1 0,0 1 0,0-1 0,0 1 0,0-1 0,0 1 0,0 0 0,0 0 0,0-2 0,0 1 0,0 0 0,0 0 0,0 0 0,0 0 0,0 0 0,0 0 0,0-1 0,0 2 0,0-2 0,0 1 0,0 0 0,0 0 0,0 0 0,0-1 0,1 1 0,-1 0 0,3 0 0,-3 0 0,1 0 0,-1 0 0,0-1 0,0-2 0,2 1 0,0-2 0,0 2 0,0-1 0,-2 1 0,3-1 0,-2 1 0,1-2 0,-1 2 0,1-1 0,0 2 0,0-3 0,0 2 0,0-1 0,0 1 0,-2-1 0,0 2 0,2-3 0,-2 2 0,3-3 0,-3 3 0,2 1 0,-2-1 0,0-1 0,0 1 0,0-1 0,0 1 0,1 0 0,-1 1 0,2-2 0,-2 1 0,0 0 0,0 0 0,0 0 0,0 0 0,0 0 0,0 1 0,0-1 0,0 0 0,0 0 0,0 0 0,0 0 0,0 0 0,0 0 0,0 0 0,0 0 0,0 0 0,0 0 0,0-1 0,0 1 0,0 1 0,0-2 0,0 1 0,0-1 0,0 1 0,0-1 0,1 1 0,-1-1 0,1 1 0,-1-1 0,0 2 0,0-3 0,0 2 0,2 0 0,-2-1 0,2 1 0,0 1 0,-2-1 0,0 0 0,0-1 0,2 1 0,-2-1 0,2 1 0,0-1 0,0 1 0,-1-1 0,1 1 0,-2 0 0,3 0 0,-3 0 0,1 0 0,1-1 0,-2 2 0,2-2 0,-2 2 0,1-1 0,-1 0 0,1 0 0,-1 1 0,2 0 0,-2 1 0,2 0 0,-2 0 0,0 0 0,0 0 0,0 0 0,1 1 0,0-1 0,1 3 0,-2-3 0,1 2 0,0-2 0,1 1 0,-2-1 0,3 0 0,-2 0 0,-1 0 0,0 1 0,2 0 0,-2-1 0,2 0 0,-2-1 0,1 3 0,-1-2 0,3 1 0,-1-1 0,-1 1 0,2-1 0,-2 0 0,0 1 0,0-1 0,1 0 0,-1 0 0,3 1 0,-4-1 0,1 0 0,-1 0 0,0 0 0,1-1 0,0 1 0,0 0 0,-1 0 0,0 1 0,1-1 0,-1-1 0,2 1 0,-2 1 0,0-2 0,0 1 0,1 0 0,0 1 0,1-1 0,0 1 0,-1-1 0,0 1 0,-1-1 0,2-1 0,-2 1 0,2 0 0,-1 0 0,-1 0 0,1 0 0,-1-1 0,0 1 0,0 0 0,0-1 0,0 0 0,0-1 0,0-1 0,0-1 0,0 0 0,3-2 0,-3 1 0,5-3 0,-4 4 0,2-1 0,-1 1 0,0 0 0,2-2 0,-2 2 0,1-2 0,0 1 0,0 1 0,0 0 0,-1 0 0,0 2 0,0-3 0,-1 3 0,1-2 0,-1 2 0,-1-1 0,2 1 0,-2-1 0,0 1 0,1 0 0,0 0 0,1-1 0,-2 1 0,2 0 0,-2 0 0,1 0 0,0 0 0,0 0 0,-1 1 0,0-2 0,0 1 0,0-1 0,0 1 0,0 0 0,0-1 0,0 2 0,0-2 0,0 1 0,0-1 0,0 0 0,0 0 0,0 0 0,0 0 0,0 1 0,0-1 0,0 1 0,0-1 0,0 1 0,0-1 0,0 1 0,0-1 0,-1 1 0,0-1 0,0 1 0,1-1 0,0 1 0,0 0 0,0 0 0,0-1 0,0 1 0,0 0 0,0 0 0,0-1 0,0 1 0,0-1 0,0 1 0,0-1 0,0 1 0,0-1 0,0 0 0,0 0 0,0 1 0,0 0 0,0 0 0,0-1 0,0 0 0,0 0 0,0 2 0,0-2 0,0 1 0,0-1 0,0 1 0,0-2 0,0 2 0,0 0 0,0 0 0,0 0 0,0 0 0,0 0 0,0 0 0,0 0 0,0 1 0,0-1 0,0 0 0,0 0 0,0 0 0,0 0 0,0 0 0,0 0 0,0 0 0,0-1 0,0 1 0,0 0 0,0 0 0,0 0 0,0 0 0,0 1 0,0-2 0,0 1 0,0 0 0,0 0 0,0 0 0,0 0 0,0 1 0,-2 0 0,2 1 0,-1-1 0,1 1 0,0 0 0,0 1 0,0 0 0,0 0 0,1-2 0,2 4 0,-1-3 0,1 1 0,-2 0 0,0-2 0,1 1 0,1 1 0,-3 0 0,1 0 0,1 0 0,-2-1 0,3 0 0,-3 0 0,2 0 0,-2 0 0,0 0 0,0 0 0,0-1 0,1 2 0,0-1 0,-1 0 0,2 0 0,-2 1 0,2 0 0,-1-1 0,0 0 0,1 0 0,-2 0 0,3 0 0,-3 0 0,1 1 0,1-1 0,-2 0 0,2 0 0,-1 1 0,0-2 0,1 2 0,0-1 0,0 2 0,2-1 0,-2 0 0,2-1 0,-3 0 0,2 0 0,-2 1 0,1-1 0,3 1 0,-4-2 0,2 3 0,0-2 0,-1 1 0,-1-1 0,2 1 0,-3-1 0,2 1 0,0-1 0,0-1 0,-2 1 0,3 0 0,-3 0 0,1 0 0,-1 0 0,2 0 0,-2 0 0,1 0 0,-1 0 0,0-1 0,1 1 0,0 1 0,0-1 0,-1 1 0,2-2 0,-2 2 0,1-1 0,-1 1 0,0-1 0,2 0 0,-2 1 0,2 0 0,-1-1 0,-1 1 0,2-1 0,-2 1 0,0-1 0,0 1 0,0-1 0,0-1 0,0 1 0,0 1 0,0-1 0,0 0 0,0 1 0,0-1 0,0 0 0,0 0 0,0 0 0,0 1 0,0-2 0,0 1 0,0 1 0,0-2 0,0 1 0,0 1 0,0-2 0,0 1 0,0 0 0,0 0 0,0 0 0,0 0 0,0 0 0,0 1 0,0-2 0,0 1 0,0 0 0,0 1 0,0-1 0,0 1 0,0-1 0,0 0 0,0 0 0,0 1 0,0-2 0,0 0 0,1 0 0,-1-1 0,3 1 0,-3-1 0,1 0 0,1 0 0,-2 0 0,2-1 0,-2 0 0,1 0 0,2 0 0,-3 1 0,2 0 0,-1-1 0,2 1 0,-1-1 0,-1 1 0,2-1 0,-3 2 0,2-2 0,-1 1 0,2-1 0,-2 1 0,1-1 0,-1 2 0,0-1 0,1-1 0,0 1 0,0-1 0,-2 1 0,1 0 0,-1 0 0,1 0 0,-1 0 0,2 0 0,-2 0 0,2 0 0,-1 0 0,2 0 0,-3 0 0,2 0 0,0 0 0,1-1 0,-1 1 0,1-1 0,-3 1 0,2-1 0,-1 2 0,3-2 0,-2 1 0,2-2 0,-1 2 0,0 0 0,-1-1 0,2 0 0,-4 1 0,6-2 0,-4 2 0,2 0 0,-1-1 0,0 1 0,-1 0 0,0 0 0,0 0 0,-1 0 0,1 0 0,-2 0 0,0 0 0,0 1 0,0 1 0,0 0 0,0 0 0,0 1 0,0-1 0,0 0 0,0 1 0,0-1 0,0 0 0,0 2 0,0-1 0,0 0 0,0 1 0,0-2 0,0 2 0,0-2 0,3 1 0,-3-2 0,3 4 0,-3-3 0,0 1 0,0-1 0,1 1 0,-1-1 0,2 0 0,-1 0 0,-1 1 0,4-1 0,-4 1 0,2-1 0,-1 0 0,0 0 0,1 1 0,-2-1 0,1 1 0,-1-1 0,0 0 0,0 1 0,0 0 0,0 0 0,0 0 0,0-1 0,0 1 0,0-1 0,0 1 0,0-1 0,0 1 0,0 0 0,0 2 0,0-4 0,0 4 0,0-3 0,0 1 0,0-1 0,0 0 0,0 0 0,0 1 0,0-1 0,0 1 0,0-1 0,0 1 0,0-1 0,0 1 0,0-1 0,0 1 0,0-1 0,0 0 0,0 1 0,0 0 0,0-1 0,0 0 0,0 0 0,0 1 0,0-1 0,0 0 0,0 0 0,0 0 0,0 1 0,0-1 0,0-1 0,0 1 0,0 0 0,0 0 0,0 0 0,0-1 0,0-1 0,1 0 0,1 0 0,-1 0 0,1 1 0,-1-1 0,0 0 0,3 0 0,-1 1 0,0 0 0,0 0 0,0 0 0,-2 0 0,2 0 0,-3 1 0,4 0 0,-3-1 0,1 1 0,0 0 0,-2 0 0,0 0 0,0-1 0,-1 1 0,1 0 0,0 1 0,-2-2 0,2 1 0,-2 1 0,2-1 0,-2-1 0,2 1 0,-2 0 0,2 0 0,-2 0 0,2 0 0,0 0 0,0 0 0,0 0 0,0-1 0,0 1 0,0 0 0,0 0 0,0-1 0,0 1 0,0 1 0,0-1 0,0 0 0,0-1 0,-1-1 0,1 0 0,-1-1 0,1 1 0,0-1 0,0 1 0,0 0 0,0 0 0,0-1 0,0 1 0,0-1 0,0 1 0,0-2 0,0 2 0,0-2 0,0 2 0,0-1 0,0 1 0,0-2 0,0 2 0,0-1 0,0 1 0,0-1 0,0 1 0,0 0 0,0 0 0,0 0 0,0 1 0,0-1 0,0 0 0,0 0 0,0 0 0,0 1 0,0-1 0,0-1 0,0 1 0,0 0 0,0 0 0,1 0 0,-1 0 0,1 0 0,-1 1 0,0-1 0,2-1 0,-2 1 0,2 0 0,-2 0 0,0 0 0,0 0 0,2 0 0,-2-1 0,0 1 0,0 0 0,0 0 0,2-1 0,0 1 0,-1-1 0,0 1 0,1-1 0,-2 1 0,2 1 0,-2-1 0,1-1 0,-1 1 0,1 0 0,-1 0 0,0 0 0,0 0 0,0-1 0,0 1 0,0 0 0,2-1 0,-2 1 0,3 0 0,-3 0 0,2 0 0,-2 0 0,0-1 0,0 2 0,0-1 0,0 0 0,0 0 0,0 0 0,1-1 0,-1 1 0,2-1 0,-2 1 0,0-1 0,0 1 0,0-2 0,1 3 0,-1-2 0,2 1 0,-2-1 0,0 0 0,0 0 0,0 2 0,0-3 0,0 2 0,1-1 0,-1 2 0,2-2 0,-1 1 0,-1 0 0,2-1 0,-2 0 0,0 1 0,1-2 0,-1 2 0,1-2 0,1 2 0,-2 0 0,2 0 0,-2-1 0,0 1 0,0-2 0,0 2 0,0-2 0,2 2 0,-2 0 0,0 0 0,0-1 0,2 1 0,-2-1 0,2 1 0,-2 0 0,0 0 0,1-2 0,0 2 0,-1-1 0,0 1 0,2 0 0,-2 0 0,3-1 0,-3 1 0,1 0 0,-1-1 0,0 0 0,0 2 0,0-2 0,0 1 0,0-1 0,2 1 0,-1-1 0,1 1 0,-1-1 0,-1 1 0,0-1 0,2 1 0,-2-1 0,2 1 0,-1-2 0,-1 2 0,2-1 0,-2 1 0,0-1 0,0 1 0,0-1 0,0 0 0,1 0 0,-1 1 0,1 0 0,-1 0 0,2-1 0,-2 1 0,2 0 0,-2 0 0,0 0 0,0 0 0,0 0 0,2 0 0,-2-1 0,2 1 0,-2 1 0,2-1 0,0 0 0,0 0 0,-2 1 0,2 2 0,-1 0 0,0 0 0,-1 2 0,0-3 0,0 2 0,0 0 0,0 0 0,0 0 0,0 0 0,0-2 0,2 1 0,-2 0 0,1-1 0,-1 1 0,0 0 0,0-1 0,2 1 0,-2-1 0,1 1 0,-1-1 0,0 0 0,0 0 0,0 0 0,0 0 0,0 1 0,0-1 0,0 1 0,0-1 0,0 1 0,0-1 0,0 1 0,0-1 0,0 0 0,0 0 0,0 1 0,0-1 0,0 1 0,0-1 0,0 1 0,0-1 0,0 0 0,0 0 0,0 1 0,0 0 0,0 0 0,0-1 0,0 1 0,0-1 0,0 1 0,0 0 0,0-1 0,0 0 0,0 1 0,2-1 0,-2 2 0,1-1 0,0-1 0,0 1 0,0-1 0,-1 0 0,2 0 0,-2 0 0,2 2 0,-2-2 0,0 1 0,0-1 0,1 1 0,-1-1 0,3 1 0,-3-2 0,1 2 0,-1-1 0,0 1 0,0 0 0,0 0 0,2-1 0,-2 1 0,2-1 0,-2 3 0,0-3 0,0 2 0,0-2 0,0 0 0,0 1 0,2-1 0,0 1 0,0-1 0,-1 0 0,0 0 0,-1 0 0,0 0 0,0 0 0,0-1 0,0 1 0,0 1 0,0-1 0,2 0 0,-2 0 0,1 0 0,-1 0 0,0 0 0,0 0 0,0 1 0,0-2 0,0 2 0,0-1 0,0 0 0,0-1 0,0 1 0,0 0 0,0 0 0,2-1 0,-2 0 0,1-1 0,1-1 0,-2 2 0,2-1 0,-1 0 0,2-1 0,-3 1 0,2 0 0,4-3 0,-2 2 0,1-4 0,-3 5 0,1-1 0,-3 1 0,1 0 0,-1 0 0,0 0 0,1 1 0,0-1 0,2 0 0,-3 0 0,2 0 0,-2 0 0,2 0 0,0-1 0,-1 1 0,0 1 0,1-1 0,-1 0 0,3 0 0,-3 0 0,0 0 0,1 0 0,0 0 0,-2 1 0,2-2 0,0 1 0,0 0 0,0-1 0,-1 1 0,2 1 0,-3-2 0,4 1 0,-4 0 0,4-1 0,-2 1 0,1-1 0,-1 1 0,-2-1 0,0 1 0,2 0 0,0 0 0,2-1 0,-2 1 0,1-1 0,-3 1 0,1 0 0,0 0 0,0 0 0,-1 0 0,0 0 0,2 0 0,-2 0 0,2 0 0,-1 0 0,0 0 0,1 0 0,-2 0 0,1 0 0,0 0 0,0 1 0,0 0 0,-1 1 0,0 0 0,0 0 0,0 0 0,0 0 0,0 0 0,0 1 0,0 0 0,0-1 0,1 0 0,-1 1 0,3 0 0,-2 1 0,1 0 0,0 0 0,-2 0 0,0 0 0,0-2 0,0 2 0,1-3 0,0 1 0,1 1 0,-2-1 0,2 0 0,-1 1 0,0-1 0,1 1 0,-2-1 0,2 2 0,-2-2 0,0 0 0,0 0 0,1 1 0,-1-1 0,2 1 0,-1-1 0,0 0 0,1 0 0,1 1 0,-2-1 0,0 1 0,-1 0 0,2-2 0,-2 1 0,4 1 0,-4 0 0,3 0 0,-2-1 0,0 0 0,0 0 0,0 0 0,-1 0 0,2-1 0,-2 2 0,0-1 0,1-1 0,0 1 0,-1 1 0,0-1 0,2-1 0,-2 2 0,2-1 0,-1 0 0,0 0 0,0 1 0,-1-1 0,1 0 0,-1 0 0,2 0 0,-2 0 0,0 0 0,1 0 0,-1 1 0,1-2 0,-1 1 0,0 0 0,2 0 0,-1 0 0,1 0 0,0 0 0,-1 1 0,-1-1 0,1 0 0,1 0 0,-2 0 0,2 0 0,-2 0 0,0 0 0,1 0 0,0 0 0,0 0 0,-1 0 0,0 0 0,0-1 0,0 3 0,0-2 0,1 0 0,-1 0 0,2 0 0,-2 0 0,0 0 0,1 0 0,0 0 0,-1 1 0,0-2 0,2 1 0,-2 0 0,2 1 0,-2-1 0,0 0 0,0-1 0,0 1 0,1 0 0,0 0 0,1 0 0,-2-1 0,2 0 0,-2-2 0,0 0 0,0 0 0,0 0 0,0 1 0,1 0 0,0-1 0,1 1 0,-2-1 0,2 2 0,-2-3 0,1 2 0,0-2 0,1 2 0,-1-3 0,-1 2 0,2-1 0,-1 1 0,1 0 0,-1 0 0,-1 0 0,0 2 0,0-3 0,2 2 0,-2-1 0,1 1 0,-1-2 0,0 2 0,2-1 0,-2 1 0,1-2 0,-1 2 0,0 0 0,0-1 0,0 1 0,0 0 0,0 0 0,2 0 0,-2 0 0,2 0 0,-2 0 0,0 1 0,0-1 0,0 0 0,0 0 0,0 0 0,0 0 0,0 0 0,0 0 0,0 0 0,0 0 0,0 0 0,0-1 0,0 0 0,0 1 0,0 0 0,0 1 0,0-1 0,0-1 0,0 2 0,0-2 0,0 1 0,1 0 0,0 0 0,-1 0 0,0 0 0,0 0 0,2 0 0,-2 0 0,2 0 0,-1 0 0,0 0 0,1 0 0,-2 0 0,2 0 0,-2 1 0,0-2 0,0 1 0,1 0 0,0-1 0,1 1 0,-2-1 0,1 2 0,-1-1 0,1 0 0,0-1 0,0 1 0,-1 0 0,0 1 0,2-2 0,-2 1 0,1 1 0,-1-1 0,0-1 0,0 1 0,0 0 0,0 0 0,1-1 0,0 0 0,2 1 0,-3 0 0,1-1 0,-1 1 0,0-1 0,0 0 0,0 1 0,0 0 0,2-2 0,-1 2 0,1-1 0,-1 1 0,-1-1 0,0 0 0,0 0 0,0 1 0,2 1 0,-2-1 0,2-1 0,-1 1 0,0 0 0,-1 0 0,2-2 0,-2 2 0,2-2 0,-2 2 0,1 0 0,0 0 0,-1-1 0,0 1 0,0-1 0,0 0 0,2 0 0,-2 1 0,2-1 0,-2 1 0,0-1 0,0 2 0,1-3 0,0 2 0,0-1 0,-1 1 0,2-1 0,-2 2 0,0-3 0,0 2 0,0 0 0,0 0 0,0-1 0,0 0 0,3-1 0,-2 2 0,1-1 0,-2 1 0,0 0 0,0 0 0,1-1 0,0 1 0,0-1 0,1 2 0,-2-2 0,3 1 0,-3-1 0,1 1 0,-1 0 0,2 0 0,-2-1 0,1 1 0,-1 1 0,0-1 0,0 0 0,2 0 0,-2 0 0,2 1 0,0-1 0,2-1 0,-3 1 0,2 0 0,-3 1 0,1-1 0,0 0 0,1 0 0,1 1 0,-1-1 0,-1 1 0,-1 0 0,0 1 0,0 0 0,0 0 0,0 0 0,0 1 0,0 0 0,0-1 0,0 0 0,0 0 0,2 0 0,-1-1 0,1 1 0,-1 0 0,-1 0 0,0 1 0,0-2 0,2 3 0,-2-3 0,2 2 0,0-1 0,0 2 0,-1-3 0,1 2 0,-2-1 0,2 1 0,0-1 0,0 1 0,0-1 0,-2 1 0,0-1 0,0 0 0,1 0 0,2 0 0,-3 0 0,1 0 0,0 0 0,0-1 0,0 1 0,-1 0 0,1 0 0,-1 0 0,3 0 0,-2 0 0,2 0 0,-3 0 0,2 0 0,0 0 0,1 1 0,-1-1 0,-1 1 0,-1-2 0,0 1 0,0 0 0,0 0 0,0 0 0,1 0 0,-1 0 0,2 0 0,-2 1 0,0-1 0,0 0 0,0 0 0,1 2 0,0-2 0,-1 0 0,0 0 0,0 0 0,0 0 0,0 2 0,0-2 0,0 1 0,2-1 0,-2 1 0,2-2 0,-2 2 0,0 0 0,0 0 0,2 0 0,-2-1 0,1 0 0,-1 0 0,0 0 0,0 0 0,1 0 0,-1 1 0,2 0 0,-2-1 0,1 0 0,-1 1 0,2-1 0,-2 1 0,0-1 0,0 1 0,1-1 0,0 0 0,0 0 0,0 1 0,-1-1 0,2 1 0,-2 0 0,0 0 0,0-1 0,0 0 0,0 0 0,0 0 0,1 1 0,0-1 0,0 2 0,-1-2 0,2-1 0,-2 2 0,1-2 0,-1 2 0,1-1 0,0 0 0,0-1 0,-1 1 0,0 0 0,2 0 0,-2 0 0,1 0 0,-1 1 0,0-1 0,0 0 0,0 0 0,0 0 0,0 0 0,0-1 0,0 2 0,0-1 0,0-1 0,0 1 0,0 0 0,0 0 0,0 0 0,0 1 0,0-2 0,0 1 0,0 1 0,0-2 0,0 1 0,0 0 0,0 0 0,0-1 0,0 1 0,0 0 0,-1 0 0,1 0 0,-2 0 0,2 0 0,0-1 0,0 2 0,0-2 0,2 0 0,-2-2 0,2 2 0,-1-1 0,1 0 0,0 0 0,0 0 0,-2 0 0,2-1 0,0 1 0,2-1 0,-1 0 0,2 0 0,-2 1 0,-1 0 0,1-1 0,-1 1 0,0-1 0,2-1 0,-3 2 0,3-1 0,-2 1 0,3-2 0,-2 2 0,0-1 0,-2 1 0,1-1 0,-2 2 0,4-2 0,-3 1 0,1-1 0,0 1 0,0 0 0,0 0 0,-1 0 0,0 0 0,-1 0 0,2 0 0,-1 0 0,0 0 0,1-1 0,-2 1 0,3-1 0,-2 1 0,1 0 0,0 0 0,2-1 0,-2 1 0,2-2 0,-4 2 0,3-1 0,-2 1 0,2-2 0,-1 2 0,0-1 0,-2 1 0,1-1 0,-1 1 0,1-1 0,-1 1 0,2 0 0,-2 0 0,2-1 0,-2 1 0,1 0 0,0 0 0,-1 0 0,0 0 0,0 0 0,0 0 0,0 0 0,2 0 0,-2 1 0,2-1 0,-1-1 0,0 1 0,-1 0 0,2 1 0,-2-1 0,2 1 0,-2 1 0,1 0 0,0 1 0,-1-1 0,0 0 0,0 0 0,0 1 0,0-1 0,0 0 0,0 1 0,0 1 0,0-1 0,0 0 0,0 0 0,0 0 0,0-1 0,0 0 0,0 0 0,2 1 0,-2-1 0,1 1 0,-1-1 0,0 0 0,0 0 0,0 0 0,0 0 0,0-1 0,1 2 0,0-1 0,2-1 0,-3 1 0,2 2 0,-2-2 0,0 1 0,0-1 0,0 0 0,0 0 0,0 0 0,0 0 0,0 0 0,0 1 0,0-1 0,0 0 0,0 2 0,0-2 0,0 1 0,0-1 0,0 1 0,0 0 0,0-1 0,0 1 0,0-1 0,0 0 0,0 2 0,0-2 0,0 2 0,1-3 0,0 3 0,-1-3 0,0 1 0,0 0 0,0 1 0,0 0 0,0-1 0,2 1 0,-2-1 0,1 0 0,-1 1 0,2-1 0,-2 1 0,1-1 0,-1 0 0,0 1 0,2 0 0,-2-1 0,1 1 0,-1-1 0,0 1 0,0-1 0,0 0 0,2 0 0,-2 1 0,2-1 0,-1 1 0,0-1 0,-1 1 0,0-1 0,0 0 0,0 0 0,0 1 0,2-2 0,-2 1 0,2 0 0,-2 0 0,0 0 0,0 1 0,0-2 0,1 3 0,-1-3 0,1 2 0,-1-1 0,0 0 0,0 0 0,0 0 0,0 0 0,0 0 0,2 1 0,-2-1 0,2 0 0,-2 0 0,0 0 0,1 0 0,0 0 0,-1-1 0,2 2 0,-2-1 0,1 0 0,-1 0 0,0 0 0,0-1 0,0 1 0,0 1 0,1-2 0,0 1 0,0 0 0,-1 0 0,1 0 0,-1 0 0,2 0 0,-2 0 0,1 0 0,0 0 0,0-1 0,1 2 0,-2-2 0,1 1 0,-1 0 0,0 0 0,0 0 0,0 0 0,0 0 0,0 0 0,0-1 0,0 2 0,0-1 0,0 0 0,1 1 0,0-1 0,0-1 0,-1 0 0,0 0 0,0-1 0,0-1 0,0 1 0,0 0 0,0 0 0,2 0 0,-2 0 0,3-1 0,-3 1 0,2-2 0,0 1 0,0 1 0,0-1 0,0 0 0,2 0 0,-2 0 0,0 0 0,-1 0 0,-1 1 0,0-2 0,0 2 0,1 0 0,0 1 0,1-2 0,-2 1 0,3-2 0,-2 2 0,0-1 0,-1 1 0,1-1 0,-1 1 0,2 0 0,-2 0 0,0 1 0,0-2 0,1 1 0,0 1 0,0-1 0,-1 0 0,0-1 0,0 1 0,0 0 0,2-2 0,-2 1 0,3 0 0,-3 0 0,0 0 0,0 0 0,0 1 0,0-1 0,0 1 0,0-1 0,0 2 0,0-3 0,0 2 0,0-2 0,0 2 0,0 0 0,0 0 0,0-1 0,0 1 0,0 0 0,0-1 0,0 1 0,0 0 0,0-1 0,0 1 0,0-1 0,0 1 0,0-1 0,0 0 0,0 1 0,0 0 0,0 0 0,0 0 0,0 0 0,0 0 0,0 0 0,0-1 0,0 1 0,0 0 0,0 0 0,0 0 0,0-1 0,0 1 0,0 0 0,0 0 0,0-1 0,0 0 0,0 1 0,0-1 0,0 1 0,0 0 0,0-1 0,0 1 0,0-1 0,0 0 0,0-1 0,0 2 0,0-1 0,0 1 0,0-2 0,0 1 0,0 0 0,0 1 0,0-2 0,0 2 0,0-2 0,0 2 0,0-1 0,0 2 0,0-2 0,0 1 0,0-2 0,0 2 0,0-1 0,0 2 0,0-1 0,0 0 0,0 0 0,0 0 0,0 0 0,0 0 0,0-1 0,0 1 0,0-1 0,0 1 0,0-1 0,0 2 0,0-2 0,0 2 0,0-2 0,0 1 0,0 0 0,0 1 0,0-1 0,0 0 0,0 0 0,0 0 0,0 0 0,0 0 0,0 0 0,0 1 0,0-1 0,0 0 0,0 0 0,0 0 0,0 0 0,0 0 0,0 0 0,0 0 0,0 0 0,0 1 0,1-1 0,-1 1 0,1 0 0,-1 1 0,0 1 0,0-1 0,0 3 0,0-1 0,0 2 0,0-3 0,0 3 0,0-2 0,0 2 0,0-2 0,2-1 0,-2-1 0,2 1 0,-2 1 0,2-1 0,-2 0 0,0 2 0,0-3 0,2 1 0,-2-1 0,2 1 0,-1-1 0,0 1 0,-1 0 0,0-1 0,0 1 0,2 0 0,-2-1 0,2 0 0,-2 0 0,1 1 0,-1-2 0,1 2 0,1-1 0,-1 1 0,2-1 0,-1 1 0,-1-1 0,-1 1 0,1-1 0,0 1 0,0-1 0,1 0 0,-2 1 0,3-1 0,-3 1 0,2 0 0,-2-1 0,1 0 0,-1 0 0,1 0 0,-1 0 0,0-1 0,0 1 0,2 1 0,-2 0 0,2 0 0,-1 0 0,0-1 0,-1 0 0,0 1 0,0 0 0,0-1 0,0 1 0,2 0 0,-2-1 0,1 1 0,-1-1 0,0 1 0,0-1 0,0 0 0,0 1 0,0-1 0,0 0 0,0 1 0,0 0 0,0 0 0,0-1 0,0 1 0,0-1 0,0 0 0,0 0 0,0 0 0,0 1 0,0 0 0,0-1 0,0 1 0,0-1 0,0 1 0,0-1 0,0 1 0,0-1 0,0-1 0,0 1 0,0 1 0,0-2 0,0 1 0,0 0 0,0 0 0,0 0 0,0-1 0,0 1 0,0 0 0,0 0 0,0 0 0,0-1 0,0 2 0,0-1 0,0 0 0,0-1 0,0 1 0,0 0 0,0 0 0,0 0 0,0-1 0,0 1 0,0-2 0,0 0 0,0-1 0,2-1 0,-1 1 0,1-1 0,-1 1 0,0 0 0,3-1 0,-3 1 0,3-1 0,-1 0 0,-1 1 0,-1 0 0,-1 1 0,0 0 0,1-1 0,1 1 0,-1-3 0,2 2 0,-2-1 0,2 2 0,-2-1 0,2 0 0,-1 0 0,-1 1 0,-1-2 0,0 2 0,3-3 0,-2 3 0,1-1 0,-2 0 0,2-1 0,-2 2 0,2-1 0,-2 1 0,0 0 0,1 0 0,0-2 0,-1 1 0,0 0 0,2 0 0,-2 0 0,2 1 0,-2 0 0,1 0 0,0 1 0,-1-2 0,2 1 0,-2 0 0,1-2 0,-1 2 0,0-1 0,0 1 0,1 0 0,0 0 0,1-1 0,-2 0 0,2 0 0,-2 1 0,0-2 0,1 2 0,0-1 0,0 0 0,-1 1 0,2 0 0,-2 0 0,1-1 0,0 1 0,1-1 0,0 0 0,-1 1 0,-1-1 0,0 1 0,2-1 0,-2 1 0,1 0 0,0 0 0,1-2 0,0 1 0,0 1 0,-1 0 0,0 0 0,-1 0 0,0-1 0,0 1 0,0-1 0,0 1 0,2-2 0,-2 2 0,2-1 0,-1 0 0,0 0 0,-1 2 0,0-1 0,0 0 0,1-2 0,-1 2 0,2-2 0,-2 2 0,0-1 0,0 1 0,1 0 0,0 0 0,0-1 0,-1 1 0,3-1 0,-3 1 0,3 0 0,-3 0 0,2 0 0,-2 0 0,1 1 0,-1-1 0,0 0 0,0 0 0,1 0 0,0 0 0,0 0 0,-1 0 0,0 1 0,0-2 0,2 2 0,-2-1 0,2 0 0,0 0 0,-1 0 0,1 0 0,0 1 0,-2 0 0,0 1 0,0 0 0,0 1 0,0-1 0,0 1 0,0 1 0,0-2 0,0 0 0,0 0 0,0 0 0,0 2 0,0-1 0,0 0 0,0-1 0,0 0 0,0 0 0,0 2 0,0-1 0,0 1 0,0-2 0,0 2 0,0-2 0,0 1 0,0-1 0,0 0 0,0 1 0,0-1 0,0 0 0,0 0 0,0 0 0,0 0 0,0 0 0,0 0 0,0 0 0,0 0 0,0 0 0,0 1 0,0-1 0,0-1 0,0 1 0,0 0 0,0 0 0,0 1 0,0-1 0,0 1 0,0-1 0,0 1 0,0-1 0,0 1 0,0-1 0,0 1 0,0-1 0,0 2 0,0-2 0,0 2 0,0-2 0,0 1 0,0-1 0,0 1 0,0-1 0,0 1 0,0-1 0,0 0 0,0 0 0,0 2 0,0-3 0,0 2 0,0 0 0,0 0 0,0 0 0,0-1 0,0 1 0,2 0 0,-2-2 0,2 2 0,-2-1 0,0 1 0,0 0 0,2 0 0,-2-1 0,4 1 0,-4-1 0,3 1 0,-3-1 0,0 0 0,0 0 0,1 2 0,1-2 0,0 1 0,-1-1 0,-1 1 0,0-2 0,0 1 0,0 1 0,1-2 0,0 1 0,0 0 0,-1 0 0,0 0 0,0 1 0,0-1 0,0 0 0,0 0 0,2 1 0,-2-1 0,1 0 0,0 1 0,0-1 0,0 1 0,-1-1 0,1 1 0,-1-1 0,2 0 0,-2 0 0,0 0 0,0 0 0,0 0 0,1 0 0,0 0 0,-1 0 0,0 1 0,2-1 0,-2 1 0,2-2 0,-2 3 0,0-2 0,0 0 0,0 0 0,0 0 0,0 0 0,0 0 0,0 0 0,1 0 0,0 0 0,-1 1 0,2-1 0,-2 0 0,2 0 0,-2 0 0,0 0 0,0 0 0,2 0 0,-2 0 0,1 0 0,-1 1 0,0-2 0,0 2 0,0-1 0,0 1 0,1-2 0,-1 1 0,2 0 0,-2 0 0,0 0 0,0 0 0,0 0 0,0 0 0,0 0 0,0 0 0,0 0 0,0 0 0,0 0 0,1 0 0,-1-1 0,2 2 0,-1-1 0,0 0 0,0 0 0,1 1 0,-2 0 0,1-1 0,-1 0 0,1 0 0,1 0 0,0 1 0,0-1 0,-1 0 0,0 0 0,0 0 0,-1-1 0,2 1 0,-2 0 0,0 0 0,1 0 0,0 0 0,1 0 0,-2 0 0,2-1 0,-2-1 0,1 0 0,0-1 0,1 0 0,0-1 0,-1 2 0,4-2 0,-5 2 0,5-2 0,-4 1 0,2-2 0,0 3 0,-1-2 0,-1 1 0,0-1 0,-1 2 0,2-1 0,-1 0 0,1 0 0,1-1 0,-1 0 0,0 1 0,-1-3 0,-1 4 0,2-1 0,-2 0 0,2 0 0,-2 1 0,1-1 0,-1 1 0,2-1 0,-1 0 0,-1 0 0,2 1 0,-1 0 0,-1-1 0,3 0 0,-3 1 0,2-1 0,-2 1 0,1 0 0,2 0 0,-2-1 0,3-1 0,-2 1 0,0 0 0,-2-1 0,2 1 0,-2-1 0,2 0 0,-2 2 0,1 0 0,0-1 0,0 1 0,1 0 0,-2-1 0,2 0 0,-1 1 0,0-1 0,0 1 0,-1 0 0,4-1 0,-3 0 0,1 0 0,-2 1 0,0 0 0,0-1 0,0 1 0,0 0 0,0 0 0,0 0 0,0 0 0,0 0 0,0 1 0,0-2 0,0 1 0,0 0 0,0-1 0,0 1 0,0 0 0,0-2 0,0 2 0,0-2 0,0 1 0,0 0 0,0 1 0,0-1 0,0 1 0,0 0 0,1 0 0,-1 0 0,2 0 0,-2 0 0,0 1 0,0-1 0,1 0 0,0-1 0,1 1 0,0-1 0,-1 2 0,0-2 0,-1 2 0,0-1 0,2 0 0,-2 1 0,2 0 0,-1 1 0,2 0 0,-3 0 0,2 1 0,-1-1 0,-1 1 0,3-1 0,-3 0 0,2 0 0,-2-1 0,1 2 0,2 0 0,-3-1 0,2 0 0,-1 0 0,0 1 0,1-1 0,-1 2 0,2-2 0,2 1 0,-3-1 0,0 1 0,-2-1 0,0 0 0,2 2 0,-1-1 0,1 0 0,-1-1 0,-1 0 0,1 0 0,-1 0 0,2 0 0,-2 0 0,1 0 0,0 0 0,2 1 0,-3-1 0,2 1 0,-2-1 0,0 0 0,1 0 0,2 1 0,-2-1 0,1 0 0,1 0 0,-3 0 0,2 0 0,-1 0 0,1 0 0,-2 0 0,4 0 0,-4 0 0,2 0 0,-2 0 0,0 0 0,0-1 0,0 1 0,0 0 0,0 0 0,0 0 0,0 0 0,0 0 0,0-1 0,0 2 0,0-2 0,4 1 0,-4 0 0,1 0 0,-1 0 0,1 0 0,0-1 0,0 2 0,-1-2 0,0 1 0,0 0 0,0 0 0,0 0 0,1 0 0,-1 0 0,2 0 0,-1 0 0,0 0 0,1 0 0,-2 0 0,2 0 0,-2-1 0,0 1 0,0 0 0,0 0 0,0 0 0,0 0 0,0-1 0,0 1 0,0 0 0,0 0 0,0 0 0,0 0 0,-2 0 0,2-1 0,-1-1 0,1-1 0,1 0 0,0 1 0,1-3 0,0 2 0,0-2 0,0 2 0,0-1 0,-2 2 0,2-2 0,-2 1 0,2-3 0,-1 4 0,-1-3 0,2 3 0,-2-1 0,2 1 0,-2 0 0,0 0 0,0 0 0,0 1 0,0-2 0,0 1 0,0 1 0,0-1 0,0 0 0,0 0 0,0 0 0,0 0 0,1-1 0,0 1 0,1-1 0,-1 1 0,3-3 0,-4 3 0,4-3 0,-2 3 0,1-1 0,-2 1 0,-1 0 0,0 0 0,1-2 0,-1 3 0,2-4 0,-1 3 0,0 0 0,1 0 0,2-1 0,-3 0 0,3-1 0,-2 1 0,0 0 0,1-1 0,-1 3 0,0-2 0,-1 1 0,2-1 0,-2 1 0,2 0 0,-2-1 0,1 1 0,-2 0 0,4-2 0,-3 1 0,0 0 0,-1-1 0,2 2 0,-2-1 0,1 1 0,1 0 0,-2 0 0,1 0 0,-1 0 0,0 1 0,0-1 0,0 0 0,0 0 0,0 0 0,0 0 0,0 0 0,0 0 0,0 0 0,0 0 0,0 1 0,0-2 0,0 2 0,0-2 0,0 1 0,0 0 0,0 0 0,0 0 0,0 0 0,0-1 0,0 1 0,0 0 0,0 0 0,0 0 0,0-3 0,0 2 0,0-2 0,0 2 0,0 0 0,0 1 0,0 0 0,0-1 0,2 1 0,-2-1 0,1 0 0,-1 1 0,0 0 0,0 0 0,0 0 0,2 0 0,-2-1 0,2 1 0,-2 0 0,1-1 0,-1 2 0,2-2 0,-2 1 0,1-2 0,-1 2 0,3-1 0,-3 1 0,0 0 0,0 0 0,0 0 0,1 0 0,0 0 0,-1-1 0,2 2 0,-2-1 0,2-1 0,-2 1 0,0 0 0,0 1 0,0-1 0,0 1 0,0 0 0,0 1 0,0 2 0,0-2 0,0 0 0,-2 0 0,2 1 0,-2 0 0,2-1 0,0 1 0,0-1 0,0 2 0,0-2 0,0 1 0,0-1 0,0 0 0,0 0 0,0 0 0,0 1 0,0-1 0,0-1 0,0 1 0,0 1 0,0-1 0,0-1 0,0 2 0,0-1 0,0 2 0,0-2 0,0 2 0,0-2 0,0 2 0,0-1 0,0-1 0,3 1 0,-3 0 0,2 0 0,-2-1 0,0 0 0,0-1 0,0 2 0,0-1 0,0 0 0,0 1 0,0-1 0,0 0 0,0 0 0,0 0 0,0 0 0,0 1 0,0-1 0,0 2 0,0-1 0,0 1 0,0-2 0,0 0 0,0 0 0,0 1 0,0-1 0,0 0 0,0 1 0,0-2 0,0 3 0,0-2 0,0 1 0,0 0 0,2 1 0,-2-1 0,3 1 0,-3-2 0,1 2 0,-1-2 0,1 3 0,-1-3 0,0 1 0,0 0 0,0 0 0,0-1 0,0 1 0,0-1 0,2 0 0,-2 1 0,2 0 0,-2 0 0,1-1 0,-1 1 0,1 0 0,2 0 0,-3 0 0,1 1 0,-1-2 0,0 0 0,2 1 0,-2-1 0,2 2 0,-2-2 0,0 1 0,0-2 0,1 2 0,0-1 0,-1 0 0,0 0 0,0 1 0,2-1 0,-2 1 0,2-1 0,-1 0 0,-1 0 0,2 0 0,-2 0 0,0 0 0,0 0 0,1 0 0,-1 0 0,1 1 0,1-1 0,-2 0 0,2 0 0,-2 0 0,0-1 0,0 2 0,0-2 0,0 1 0,0 0 0,1 0 0,0 0 0,0 0 0,-1 0 0,0 0 0,0 0 0,0 0 0,0 0 0,1 1 0,-1-1 0,2 1 0,-2-1 0,1 0 0,-1 0 0,2 0 0,-2 0 0,1 0 0,-1 0 0,3 0 0,-2 1 0,0-1 0,-1 0 0,1 1 0,-1-2 0,2 2 0,-2-1 0,1 1 0,0-1 0,-1 1 0,0-2 0,2 2 0,-2-1 0,2 0 0,-2 0 0,0 0 0,1 0 0,0 0 0,-1 0 0,2 0 0,-2 0 0,2 0 0,-2 0 0,0-1 0,0 1 0,0 1 0,0-1 0,0 0 0,0 0 0,0 0 0,1 0 0,-1 0 0,1 0 0,-1 0 0,0 0 0,0 0 0,2 0 0,-2 0 0,1 0 0,1 0 0,-2 0 0,2 0 0,-2 0 0,0-1 0,0 2 0,0-1 0,0 0 0,0 0 0,1 0 0,0 0 0,0 0 0,-1 0 0,0 0 0,0 0 0,0 0 0,0 0 0,0 0 0,0 0 0,0 0 0,0-1 0,0 1 0,1 0 0,-1-1 0,0-2 0,0 1 0,0-3 0,1 3 0,1-3 0,-2 3 0,0-1 0,2-1 0,1 1 0,2-3 0,-2 3 0,3-5 0,-6 5 0,4-3 0,-4 4 0,2-3 0,-1 2 0,1-2 0,-2 3 0,0 0 0,0 0 0,0-1 0,1 0 0,-1 1 0,2-1 0,-1 1 0,0-1 0,1 0 0,0 1 0,0-1 0,2-1 0,-2 1 0,0 0 0,-2 1 0,0-1 0,0 0 0,0 0 0,0 0 0,0 1 0,0-1 0,0 1 0,0 0 0,2 0 0,-1-1 0,0 0 0,1 0 0,-2 1 0,2-1 0,-2 0 0,2-1 0,0 1 0,0-1 0,-1 2 0,-1-2 0,0 2 0,1-1 0,0 1 0,0-2 0,-1 1 0,0-1 0,0 2 0,0-2 0,0 2 0,0 0 0,0 0 0,0 0 0,0-1 0,0 1 0,0 1 0,0-2 0,0 2 0,0-1 0,0 0 0,0 0 0,0-1 0,0 1 0,0-1 0,0 1 0,0 0 0,0 0 0,0-1 0,0 1 0,0 0 0,0 0 0,0-1 0,0 1 0,0-2 0,0 2 0,0-2 0,0 1 0,0 1 0,2 0 0,-2 0 0,1 0 0,-1-1 0,0 1 0,1-1 0,0 2 0,0-3 0,-1 2 0,0-1 0,0 1 0,0 0 0,0 0 0,1-1 0,-1 1 0,2-1 0,-2 1 0,1 0 0,0 1 0,0-1 0,-1 0 0,0 1 0,0 0 0,0 1 0,0 0 0,1 1 0,-1-1 0,2 0 0,-2 0 0,2 2 0,-1-2 0,0 3 0,-1-2 0,2 0 0,-2-1 0,2 2 0,-2-2 0,0 2 0,0-2 0,2 2 0,-2-1 0,0 1 0,0-3 0,0 3 0,0-2 0,0 1 0,0-1 0,0 1 0,2-1 0,-1 2 0,1-3 0,1 2 0,-3-1 0,2 0 0,-2 0 0,1 1 0,0-1 0,3 3 0,-4-3 0,4 3 0,-4-3 0,4 1 0,-4-1 0,2 1 0,-1-1 0,2 0 0,-3 0 0,2 0 0,-2 0 0,0 0 0,0 0 0,0 0 0,0 0 0,0 1 0,0-1 0,0 0 0,0 1 0,1 1 0,0-1 0,1 0 0,-2 0 0,0 0 0,2 0 0,-1 0 0,2 0 0,-3-1 0,0 1 0,0-1 0,1 1 0,-1-2 0,2 2 0,-2-1 0,0 1 0,1-1 0,0-1 0,-1 2 0,0-1 0,0 0 0,0 0 0,0 0 0,0 0 0,0 0 0,0-1 0,2 1 0,-2 0 0,2 0 0,-2-1 0,0 0 0,0-1 0,0-1 0,1 1 0,0 0 0,3-2 0,-3 2 0,2-3 0,-2 3 0,1-2 0,0 1 0,2-5 0,-4 6 0,3-4 0,-2 3 0,0 1 0,0-1 0,0 1 0,-1-1 0,3-1 0,-2 2 0,1-2 0,0 2 0,-1-2 0,0 1 0,-1 0 0,0 1 0,0 0 0,0-1 0,0 1 0,0 0 0,0 0 0,0 0 0,0-1 0,0 0 0,0 0 0,0 1 0,0 1 0,0-2 0,0 1 0,0-1 0,0 1 0,0-1 0,0 1 0,0-1 0,0 0 0,2 0 0,-2 1 0,1 0 0,-1 1 0,2-2 0,-2 0 0,4 0 0,-4 0 0,4-2 0,-4 3 0,4-3 0,-3 3 0,1-3 0,-2 4 0,1-3 0,-1 2 0,1-1 0,-1 1 0,2 0 0,-2 0 0,1 0 0,-1 0 0,2 0 0,-2 1 0,2-1 0,-2 0 0,1-1 0,0 1 0,0 0 0,0 0 0,1 0 0,1 0 0,-2 1 0,2-1 0,-3 0 0,3 0 0,-1 0 0,0 0 0,0 1 0,0-1 0,0 0 0,-2 1 0,0 0 0,0 2 0,0 0 0,2 1 0,0-2 0,-1 2 0,0-1 0,-1 1 0,0-2 0,2 2 0,-2-2 0,1 6 0,-1-6 0,2 3 0,-2-3 0,3 0 0,-3 0 0,3 1 0,-3-1 0,3 0 0,-2 0 0,1 0 0,0 1 0,0 0 0,0-1 0,0 2 0,-2-2 0,0 2 0,0-2 0,0 0 0,0 1 0,0-1 0,0 2 0,2-2 0,0 1 0,2 1 0,-4-1 0,4 2 0,-3-3 0,0 3 0,-1-3 0,2 3 0,-1-3 0,3 2 0,-4-1 0,2 1 0,-2-2 0,0 1 0,0 0 0,0-1 0,0 1 0,0-1 0,0-1 0,0 2 0,0 0 0,0 0 0,1 0 0,-1-1 0,2 0 0,-2 2 0,0-1 0,0 2 0,0-2 0,0 1 0,0-2 0,0 2 0,0-2 0,0 2 0,0-2 0,0 1 0,0-1 0,0 4 0,0-4 0,0 3 0,0-3 0,0 1 0,0-1 0,0 0 0,0 0 0,0 1 0,0-1 0,0 1 0,0-1 0,0 0 0,0 0 0,0-1 0,0 0 0,0-2 0,0 1 0,2-1 0,-2 1 0,2-2 0,-2 2 0,0-2 0,0 1 0,2 1 0,-2-2 0,3-1 0,-2 1 0,2-2 0,-3 3 0,2-3 0,-2 2 0,1 0 0,-1 0 0,0 3 0,0-2 0,0-2 0,0 3 0,0-3 0,0 3 0,0-2 0,0 2 0,0-1 0,0 0 0,0 0 0,0 1 0,2-2 0,-2 2 0,1-2 0,-1 2 0,0-2 0,0 2 0,2-2 0,-1 1 0,3-1 0,-4 2 0,6-3 0,-5 3 0,3-1 0,-4 1 0,0 0 0,1-1 0,0 0 0,0-1 0,-1 2 0,0-1 0,0 0 0,1 1 0,1-1 0,1 1 0,0-1 0,-1 0 0,1 1 0,-2 0 0,1-1 0,0 1 0,-2 1 0,3 0 0,-2-1 0,1 0 0,0 0 0,-1 0 0,0 0 0,1 0 0,1 1 0,-3-1 0,2 0 0,-1 0 0,-1 1 0,3-1 0,-1 0 0,1 0 0,-2 0 0,2 1 0,-2-2 0,1 1 0,-2 1 0,3-1 0,-2 0 0,-1 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27T05:42:04.068"/>
    </inkml:context>
    <inkml:brush xml:id="br0">
      <inkml:brushProperty name="width" value="0.02646" units="cm"/>
      <inkml:brushProperty name="height" value="0.02646" units="cm"/>
      <inkml:brushProperty name="color" value="#4472C5"/>
    </inkml:brush>
  </inkml:definitions>
  <inkml:trace contextRef="#ctx0" brushRef="#br0">6 196 24575,'0'-1'0,"-2"-1"0,1 1 0,-2-2 0,3 2 0,0 0 0,0-1 0,0-1 0,0 2 0,0-2 0,0 3 0,2-2 0,0 0 0,-1 0 0,0 0 0,-1 1 0,0-1 0,2 1 0,-2 0 0,1-1 0,-1 1 0,0 0 0,0 0 0,0-1 0,0 1 0,0 0 0,2 0 0,-2 0 0,2 0 0,-1-1 0,0 1 0,-1 0 0,0 0 0,2-1 0,-2 1 0,2 0 0,-2 0 0,0 0 0,1 0 0,0 0 0,1 0 0,-2-1 0,3 0 0,-3 1 0,1 1 0,1-2 0,-2 2 0,3-2 0,-3 1 0,4-1 0,-3 1 0,3-1 0,-4 1 0,3 0 0,-3 0 0,6-1 0,-5 0 0,4-1 0,-5 1 0,3 0 0,-3 1 0,2-1 0,0-1 0,-1 2 0,2-2 0,0 1 0,-3-1 0,3 0 0,-2 2 0,3-3 0,0 2 0,0-1 0,-3 1 0,-1 1 0,3-2 0,-3 1 0,1-1 0,-1 2 0,2-1 0,2-1 0,-1 1 0,2-1 0,-4 2 0,1-1 0,-2 0 0,4-1 0,-3 2 0,3-4 0,0 3 0,-1-1 0,-1 1 0,0 0 0,0 0 0,-2 0 0,2 0 0,-2 1 0,2 0 0,-1 0 0,-1 0 0,3 0 0,-2 1 0,1-2 0,-2 2 0,3-1 0,-2-1 0,1 1 0,-2 1 0,3-1 0,-3-1 0,3 2 0,-1-1 0,1 0 0,-1 0 0,1 1 0,-3 0 0,1 1 0,-1 0 0,0 0 0,0 1 0,0-1 0,0 0 0,0 1 0,0-1 0,0 1 0,0-1 0,0 1 0,0 0 0,0 0 0,0 0 0,0-2 0,0 2 0,0-1 0,0 0 0,0 0 0,0 0 0,0 0 0,0 0 0,0 0 0,0-1 0,0 1 0,0 0 0,0 1 0,0-1 0,0 1 0,0-1 0,0 1 0,0-1 0,0 1 0,0-1 0,0 0 0,0 1 0,0-1 0,0 1 0,0-1 0,0 0 0,0 0 0,0 2 0,0 0 0,0 0 0,0-2 0,0 0 0,0 0 0,0 0 0,0 1 0,0-1 0,0 1 0,0-1 0,0 0 0,0 0 0,0 0 0,0 1 0,0-1 0,0 1 0,0 0 0,0 0 0,0 1 0,0 0 0,0-1 0,0 1 0,0-1 0,0 4 0,0 0 0,0 2 0,0-3 0,1-2 0,0-1 0,1 0 0,-2-1 0,2 2 0,-2-2 0,0 1 0,0 0 0,0 0 0,0 0 0,0-1 0,0 0 0,0 1 0,2-1 0,-2 1 0,1-1 0,-1 1 0,0 0 0,0 0 0,1-1 0,0 1 0,0-1 0,-1 1 0,0-1 0,0 0 0,0-1 0,0 2 0,0-1 0,0 0 0,0-1 0,0 2 0,0-1 0,2 0 0,-2 0 0,1 0 0,-1 0 0,0 0 0,0 0 0,0 0 0,0 0 0,0 0 0,0 0 0,0 0 0,0 0 0,0 0 0,0 0 0,0 0 0,0 0 0,0 0 0,0 0 0,0 0 0,1 0 0,1 0 0,-1 0 0,1 0 0,-2 0 0,0 0 0,1 0 0,1 1 0,-1-1 0,3 0 0,-4 0 0,1 0 0,0 0 0,0 0 0,0 0 0,1 0 0,-2-1 0,1 1 0,-1 0 0,0-1 0,0 0 0,2-2 0,-1 0 0,1 0 0,0 0 0,0 1 0,0 0 0,1-1 0,-1 0 0,3-2 0,1 0 0,-1 0 0,1 1 0,-5 2 0,5-3 0,-6 2 0,7-2 0,-6 2 0,2 0 0,2 0 0,0-2 0,0 1 0,2-2 0,-6 4 0,3-2 0,-4 2 0,5-2 0,-5 2 0,2-1 0,-1 1 0,2-1 0,-2 0 0,1-1 0,0 1 0,-2 1 0,1 0 0,0 0 0,-1 1 0,2-2 0,0 2 0,-1-1 0,0 0 0,1-1 0,-2 1 0,2 0 0,-2 0 0,1 0 0,0-1 0,1 1 0,-2 0 0,2 0 0,-2-1 0,0 1 0,0 0 0,0 0 0,0 0 0,0 0 0,0 0 0,0 0 0,0 0 0,0 0 0,0 0 0,0 0 0,0 0 0,0 0 0,0 0 0,0 0 0,0-1 0,1 1 0,-1-1 0,2 2 0,-2 0 0,0 0 0,0 1 0,0 1 0,0-1 0,0 0 0,0 0 0,0 1 0,0-1 0,0 2 0,0-1 0,0 1 0,1-2 0,2 3 0,-1-3 0,0 2 0,-2-1 0,4 1 0,-4-1 0,2 0 0,0 0 0,-2-1 0,3 1 0,-3 0 0,2 1 0,-2 1 0,0-3 0,0 2 0,0-2 0,0 1 0,1 0 0,0 0 0,-1 0 0,0-1 0,0 1 0,0 2 0,0-3 0,2 2 0,-2-2 0,2 0 0,-2 1 0,1-1 0,-1 1 0,3-1 0,-3-1 0,4 2 0,-3-1 0,1 0 0,-1 0 0,-1 0 0,0 0 0,0 0 0,0 0 0,1 1 0,-1-1 0,3 1 0,-2-1 0,-1 1 0,0-1 0,0 0 0,0-1 0,2 2 0,-2-1 0,3 1 0,-2-1 0,-1 0 0,0 1 0,0-2 0,2 1 0,-2 1 0,2 0 0,-2 1 0,0-1 0,2 1 0,-2-1 0,1-1 0,0 0 0,0 1 0,0-2 0,-1 2 0,0-1 0,0 0 0,1 1 0,-1-2 0,3 1 0,-2 0 0,0-1 0,-1 0 0,1 0 0,1-2 0,0 1 0,-1 0 0,-1 0 0,0 0 0,2 0 0,-2 0 0,1 0 0,-1 0 0,2 0 0,-2 0 0,2 0 0,-1 0 0,2 0 0,-3 0 0,1 0 0,-1-1 0,0 2 0,1-1 0,1-1 0,-1 1 0,3-1 0,-4 1 0,1 0 0,1-1 0,-2 1 0,1 1 0,1-1 0,-2-1 0,2 1 0,-1 0 0,0 0 0,1 1 0,-2-2 0,2 1 0,-1 0 0,2-1 0,-3 1 0,3 0 0,-3 0 0,2 0 0,-1 0 0,0 0 0,-1 0 0,2 0 0,-2-1 0,2 1 0,-1 0 0,-1 0 0,1 0 0,1 0 0,-2 0 0,2 0 0,-1-2 0,0 0 0,2-1 0,-3 2 0,2 0 0,-2 1 0,1-1 0,0 0 0,0 0 0,-1 1 0,2-2 0,-2 2 0,1-1 0,-1 1 0,0-1 0,0 1 0,0-1 0,0 0 0,0-1 0,1 2 0,0-1 0,0 1 0,0-2 0,-1 2 0,2 0 0,-2 0 0,0 0 0,0-2 0,0 1 0,0-1 0,3 1 0,-3 0 0,5 0 0,-5 2 0,1-2 0,1 0 0,0-1 0,0 0 0,1 2 0,-1-1 0,-1 2 0,1-1 0,-2-1 0,0 1 0,0 0 0,0 0 0,0-1 0,0 1 0,0 0 0,0-1 0,1 1 0,0-1 0,-1 0 0,2 1 0,-2 0 0,2-1 0,-1 1 0,-1 0 0,1 0 0,1-2 0,0 2 0,0-1 0,0 1 0,-1 1 0,1-2 0,-2 0 0,3 2 0,-2-1 0,0 1 0,-1 1 0,0-1 0,0 2 0,0-1 0,0 0 0,0 0 0,0 1 0,0-1 0,0 0 0,0 1 0,3 4 0,-2-4 0,2 4 0,-3-5 0,0-1 0,0 2 0,0-1 0,0 1 0,0-1 0,0 2 0,0-3 0,0 3 0,0-2 0,0 1 0,0-1 0,0 1 0,0 0 0,1 0 0,1-1 0,-1 1 0,1-1 0,-1 1 0,0-1 0,0 0 0,0 1 0,-1-1 0,4 1 0,-4 0 0,2 0 0,-2-1 0,2 2 0,-1-2 0,-1 0 0,3 0 0,-2 0 0,2 1 0,-3 0 0,1-1 0,0 1 0,0-1 0,2 2 0,-3-2 0,1 0 0,1 0 0,-2 0 0,1 1 0,0-1 0,0 1 0,0 0 0,1 2 0,-2-2 0,2 0 0,-2-1 0,0 0 0,0 0 0,0 0 0,0 0 0,0 0 0,0 1 0,1-1 0,0 0 0,-1 1 0,0-1 0,0 1 0,0-1 0,2 0 0,-2 0 0,1 0 0,-1 1 0,0 0 0,0-1 0,0 1 0,0-1 0,0 0 0,0 1 0,0-1 0,0 0 0,0 0 0,0 1 0,0 0 0,0-1 0,0 0 0,0 1 0,0 0 0,0 0 0,0-1 0,0 0 0,0 0 0,0 0 0,0 0 0,0 1 0,0-1 0,0 0 0,0 0 0,1 0 0,0 0 0,0 1 0,-1-1 0,0 1 0,0-1 0,2 0 0,-2 0 0,1 0 0,-1 0 0,2 0 0,-2 0 0,2 0 0,-2 0 0,0 0 0,0 0 0,0 0 0,2 0 0,-2 0 0,0 0 0,2 0 0,-2 0 0,1 0 0,1 0 0,-2 0 0,1 0 0,1 0 0,-2 0 0,1 0 0,-1 0 0,0 0 0,0 0 0,0-1 0,0-1 0,0-1 0,0 0 0,0 0 0,0 0 0,0 0 0,0 0 0,2 0 0,0-1 0,2-2 0,-1 1 0,0 0 0,-1 2 0,-2 0 0,1 0 0,-1 0 0,1 0 0,1-1 0,-2 1 0,2-1 0,-2 1 0,2 1 0,-2-1 0,0 1 0,0 0 0,2 0 0,0-2 0,1 1 0,2-1 0,-2 1 0,0 0 0,-1 1 0,1-2 0,0 2 0,-1-1 0,1 1 0,-3 0 0,1 0 0,0 0 0,0 0 0,0-1 0,1 1 0,0-2 0,0 2 0,1-2 0,1 2 0,-2 0 0,0 0 0,0 0 0,0 0 0,0-1 0,1 0 0,-2 1 0,2 1 0,-1-1 0,1-1 0,-1 2 0,1-1 0,-2 0 0,2 0 0,-1 0 0,0 0 0,2 0 0,-1-1 0,0 1 0,-2 0 0,2 0 0,-2 0 0,1 0 0,2 0 0,-3-1 0,5 0 0,-6 1 0,5-2 0,-2 2 0,1-1 0,-2 2 0,-1-2 0,-1 2 0,0 1 0,0 0 0,0 1 0,0 0 0,0-1 0,0 3 0,0-2 0,0 1 0,2 1 0,-2-1 0,3 0 0,-3 0 0,0-2 0,0 1 0,0 0 0,0 1 0,0 0 0,0-1 0,0 1 0,0-1 0,0 1 0,0-1 0,0 1 0,0 0 0,0-1 0,0 4 0,2-5 0,0 2 0,0-2 0,-2 0 0,0 1 0,0-1 0,0 0 0,1 2 0,-1-2 0,2 1 0,-2-1 0,1 1 0,-1 0 0,1 0 0,-1-1 0,0 1 0,0 0 0,0 0 0,0-1 0,0 0 0,0 0 0,0 0 0,0 0 0,0 0 0,0 1 0,0-2 0,2 2 0,-2 0 0,2-1 0,-2 0 0,0 0 0,0 1 0,0-1 0,0 0 0,0 0 0,0 2 0,0-2 0,0 1 0,0-1 0,0 0 0,0 1 0,0-1 0,0 0 0,0 1 0,0-1 0,0 1 0,0-1 0,0 0 0,0 0 0,0 0 0,0 0 0,0 0 0,0 0 0,0 1 0,0-1 0,0 0 0,0 0 0,0-1 0,0-1 0,0 1 0,1-4 0,0 2 0,7-4 0,-5 2 0,4-1 0,-3 1 0,2-4 0,9-7 0,-6 5 0,-1 0 0,1 2 0,-5 1 0,12-9 0,-11 8 0,7-4 0,-12 9 0,2-1 0,-2 2 0,3-1 0,-2 1 0,2-2 0,-2 2 0,0 1 0,-1-1 0,2 0 0,-2 1 0,3-2 0,-2 1 0,0-1 0,-1 2 0,0 0 0,2-1 0,-2 2 0,2-2 0,-2 0 0,0 2 0,2-2 0,0 1 0,2-1 0,-4 0 0,2 0 0,-1 1 0,1-1 0,-2 1 0,3-2 0,-1 2 0,-1 0 0,2-1 0,-1 0 0,-1 0 0,1 1 0,-2-1 0,0 1 0,0-1 0,0 1 0,0-1 0,0 1 0,0 0 0,0 0 0,0 0 0,0-1 0,0 1 0,0 1 0,0-2 0,0 1 0,0 0 0,2 0 0,0 0 0,-1 0 0,0 0 0,-1 0 0,2 0 0,-2 0 0,1 0 0,-1 0 0,0 0 0,0 0 0,0 0 0,1 0 0,1 0 0,0 0 0,-1 0 0,-1 0 0,0-1 0,2 0 0,-2 0 0,2 1 0,-2 0 0,0 0 0,0 0 0,2 1 0,-2 1 0,0 0 0,0 0 0,2 1 0,-2-1 0,2 1 0,-2-1 0,0 0 0,0 0 0,0 0 0,0 0 0,1 1 0,0 0 0,-1 0 0,0 1 0,0-1 0,0-1 0,0 1 0,0 1 0,0-1 0,0 1 0,0-1 0,0-1 0,0 2 0,0-2 0,0 2 0,0-2 0,0 1 0,0-1 0,0 3 0,0-3 0,0 4 0,0-3 0,0 1 0,0-1 0,0-1 0,0 1 0,0 0 0,0 0 0,0 0 0,0 0 0,0-1 0,0 2 0,0-1 0,0 2 0,0-3 0,0 3 0,0-3 0,0 1 0,0 0 0,0 0 0,0 0 0,0 0 0,0 0 0,0 0 0,0-1 0,0 1 0,0-1 0,0 6 0,0-5 0,0 3 0,0-3 0,0-1 0,0 1 0,0 0 0,0-1 0,0 2 0,0-2 0,0 2 0,0-1 0,0 0 0,0 0 0,0 0 0,0-1 0,0 2 0,0-1 0,0 1 0,0-2 0,0 0 0,0 0 0,0 0 0,0 1 0,0 1 0,0-1 0,0 1 0,0-2 0,0 1 0,2-1 0,-2 1 0,1-1 0,-1 0 0,1 1 0,0-1 0,0 0 0,-1 0 0,3 1 0,-3-1 0,4 0 0,-3 1 0,-1-1 0,3 0 0,-3 0 0,2 0 0,-2 1 0,0-1 0,0 0 0,0 0 0,0 0 0,0 0 0,0 0 0,1 0 0,0 0 0,1 2 0,1-3 0,-3 3 0,1-1 0,-1-2 0,0 2 0,0-1 0,0 0 0,0 0 0,2 0 0,-2 0 0,3 0 0,-3 0 0,2 0 0,-2 0 0,1 0 0,-1 0 0,2 0 0,-2 0 0,1 0 0,-1 0 0,2 0 0,-2 1 0,0-1 0,0 0 0,0 0 0,0 0 0,0 0 0,1 0 0,0 0 0,-1 0 0,0 0 0,2 0 0,-2 0 0,2 0 0,-2 0 0,0 0 0,0 0 0,2 0 0,-2 0 0,0-1 0,0-1 0,0 0 0,3-4 0,-1 3 0,1-3 0,0 1 0,2-4 0,5-6 0,-5 3 0,4-5 0,-7 11 0,1-2 0,-1 4 0,1-3 0,-3 4 0,3-2 0,-2 3 0,1-3 0,-2 3 0,2-2 0,-2 2 0,0-1 0,0 0 0,0 0 0,0 1 0,3-3 0,-2 3 0,3-3 0,-3 3 0,2-1 0,-3 1 0,2-2 0,-1 2 0,2-1 0,-2 1 0,1-1 0,0 1 0,-2 0 0,2-1 0,-2 1 0,2 0 0,0-2 0,0 2 0,0-1 0,0 1 0,0-1 0,0 1 0,1-1 0,-3 1 0,5-1 0,-4 0 0,2-1 0,0 3 0,-1-3 0,-1 2 0,2 0 0,-3 0 0,4-1 0,-3 1 0,2-1 0,-2 1 0,1 0 0,0 0 0,0 0 0,0-2 0,0 2 0,0-1 0,1 1 0,-3 0 0,3 0 0,-2 0 0,0 0 0,0 1 0,-1 0 0,2 1 0,-2 0 0,0 1 0,0 1 0,0-2 0,0 4 0,0-2 0,0 2 0,0-2 0,0 1 0,0-3 0,0 2 0,0-2 0,0 3 0,0-2 0,0 1 0,0-1 0,0 1 0,0-1 0,0 1 0,0-1 0,0-1 0,0 0 0,0 1 0,0 0 0,0 0 0,0-1 0,0 1 0,0-1 0,0 2 0,0-2 0,0 1 0,0-1 0,0 1 0,0-1 0,0 2 0,0-1 0,0 0 0,0 1 0,0-1 0,0-1 0,0 1 0,0-1 0,0 0 0,0 1 0,0 0 0,1-1 0,0 1 0,0 0 0,-1 0 0,0-1 0,0 1 0,0-1 0,0 0 0,0 0 0,0 1 0,0-1 0,0 0 0,0 0 0,0 0 0,0 1 0,0-1 0,0 1 0,0 0 0,0-2 0,0 2 0,0 0 0,0-1 0,0 3 0,0-4 0,0 2 0,0-1 0,0 0 0,0 0 0,1 1 0,-1-1 0,2 1 0,-2-1 0,0 2 0,0-2 0,0 0 0,0 1 0,0-1 0,0 0 0,0 0 0,0 0 0,0 0 0,0 0 0,0 0 0,0 0 0,0 1 0,0-2 0,1-1 0,0 0 0,-1-1 0,0-1 0,0 1 0,3-7 0,1 3 0,5-9 0,-2 4 0,4-2 0,-4 3 0,8-5-2184,-5 2 2184,3-1 0,-9 6-6061,2 0 6061,-5 6 0,7-6 0,-7 6 0,2-4 0,-1 3 0,-1-1 0,2 0 1461,-2 2-1461,-1 0 6784,0-1-6784,0 2 0,0-3 0,0 2 0,1-1 0,-1 1 0,2-1 0,-2 1 0,0 1 0,0-1 0,0 0 0,2-1 0,-1 0 0,1 1 0,-1 0 0,-1 1 0,3-1 0,-2 1 0,3-1 0,-3 1 0,1-1 0,-2 1 0,1 0 0,0 0 0,1 0 0,0 0 0,-1 0 0,0 0 0,2-2 0,-2 2 0,3-2 0,-4 3 0,3-2 0,-3 1 0,3 0 0,-1 0 0,0 0 0,-1 0 0,0-1 0,0 1 0,0 0 0,-1 0 0,2 1 0,-1-1 0,1 1 0,-1 0 0,-1 1 0,0 0 0,0 0 0,0 0 0,0 1 0,0 0 0,0-1 0,0 1 0,0-1 0,1 4 0,-1-4 0,2 4 0,-2-3 0,0 1 0,0 0 0,0 0 0,0 1 0,0 0 0,0-3 0,0 2 0,0-1 0,0 1 0,0-1 0,0 1 0,0-2 0,0 2 0,0-1 0,0 0 0,0 1 0,0 0 0,0 0 0,0-2 0,0 1 0,0 0 0,0 0 0,2 0 0,-2 0 0,1 0 0,-1-1 0,0 3 0,0-3 0,0 2 0,0-1 0,0 0 0,0-1 0,0 2 0,0-2 0,0 3 0,0-4 0,0 4 0,0-3 0,0 2 0,0-2 0,0 1 0,0-1 0,0 1 0,0-1 0,0 2 0,0-1 0,0 0 0,0 0 0,0 0 0,0-1 0,0 2 0,0-3 0,0 3 0,0-2 0,0 1 0,0-1 0,0 1 0,0 0 0,0-1 0,0 0 0,2 2 0,-1-1 0,0 2 0,-1-3 0,0 2 0,0-2 0,0 2 0,0-2 0,0 2 0,0-2 0,0 2 0,0-2 0,0 1 0,0-1 0,0 1 0,0 0 0,0 0 0,0 1 0,0-1 0,0 0 0,1-1 0,1 1 0,0 0 0,0-1 0,-1 1 0,-1 0 0,3 0 0,-2 0 0,-1 0 0,2-1 0,-2 0 0,2 0 0,-1 1 0,1-1 0,-1 1 0,1-1 0,-2 0 0,0 1 0,0 0 0,0-1 0,0 0 0,0 1 0,0-1 0,0 0 0,0 1 0,0-1 0,0 2 0,1-2 0,0 0 0,-1 0 0,0 0 0,2 1 0,-2-1 0,2 0 0,0 0 0,-2 0 0,1 1 0,-1-2 0,0 1 0,0 1 0,0-1 0,0 0 0,1 0 0,0 0 0,0-1 0,-1 1 0,0 0 0,0 1 0,1-1 0,-1 0 0,2 0 0,-2 0 0,0-1 0,0 2 0,0-2 0,0-2 0,0 1 0,1-2 0,0 1 0,-1 1 0,2-1 0,-2 1 0,4-3 0,-2 1 0,2-2 0,-1 1 0,1-1 0,-3 3 0,4-4 0,-4 5 0,2-5 0,-2 5 0,0-3 0,0 3 0,-1-2 0,0 2 0,0-1 0,2 1 0,0-2 0,0 1 0,2-2 0,-3 3 0,3-3 0,-3 2 0,2-1 0,1 1 0,-2-1 0,0 0 0,1 1 0,-1 1 0,1-2 0,0 1 0,-1-1 0,0 1 0,2 0 0,-3 0 0,2 0 0,-2 1 0,-1-1 0,3 1 0,-2-1 0,1 0 0,0-1 0,0 2 0,-1-1 0,-1 0 0,1 1 0,-1 0 0,2 0 0,0 0 0,-2 0 0,1 0 0,-1 0 0,1 0 0,0 0 0,0 0 0,1-1 0,-2 1 0,2-1 0,-1 2 0,0-2 0,-1 1 0,2 0 0,-2 0 0,1 0 0,-1 0 0,1-1 0,0 1 0,0-1 0,-1 0 0,0 1 0,0 0 0,0 0 0,0 0 0,2-1 0,-1 1 0,1-1 0,0 0 0,-1 0 0,0 0 0,1-1 0,0 1 0,-1-1 0,0 2 0,-1 0 0,2 0 0,-1-1 0,1 1 0,-1-1 0,-1 0 0,1 1 0,-1 0 0,2 0 0,-2 0 0,2-1 0,-2 2 0,2 0 0,-2 0 0,0 1 0,0 1 0,0-1 0,1 1 0,0 0 0,1-1 0,1 2 0,-3-1 0,1 1 0,-1-1 0,2 1 0,-2-3 0,2 5 0,-2-4 0,0 5 0,0-5 0,0 3 0,0-2 0,0 0 0,0 0 0,0 0 0,1-1 0,-1 1 0,2 0 0,-2 1 0,0-2 0,0 3 0,0-3 0,1 1 0,1 0 0,1-1 0,-1 1 0,0-1 0,-2 1 0,2 0 0,-2-1 0,2 2 0,-2-2 0,2 1 0,-2-1 0,2 1 0,-2-1 0,0 1 0,0-1 0,1 2 0,-1-2 0,2 2 0,-2-2 0,0 1 0,0-1 0,1 1 0,0-1 0,1 2 0,-1-1 0,1 0 0,1 0 0,-3 1 0,2-1 0,-2 1 0,2 0 0,-1 0 0,3 1 0,-2-2 0,1 0 0,-1 1 0,-2-2 0,2 2 0,-2-2 0,1 2 0,0-1 0,-1 1 0,2 1 0,-2-3 0,2 0 0,-2 0 0,0 0 0,0 0 0,0 0 0,0 0 0,2 0 0,-2 0 0,1 1 0,-1-1 0,0 0 0,0 0 0,0-3 0,0 1 0,0-3 0,2 1 0,-1-3 0,4-1 0,4-9 0,-2 3 0,1-1-1678,-1 3 1,0 0 1677,1-2 0,0 0 0,-1 3 0,2-4 0,-5 6 0,3-2 0,-6 5 0,4-1 0,-1-3 0,1 3-5672,-2-4 5672,-1 7 0,-2-1 0,0 3 2243,2-1-2243,1-2 0,-1 1 0,2 0 6784,-4 1-6784,2 0 0,-1 1 0,2-4 0,-3 3 0,3-2 0,-3 2 0,0-2 0,0 2 0,0 0 0,0 0 0,0 0 0,0 0 0,0 0 0,0-1 0,0 1 0,0-1 0,0 0 0,1 2 0,-1 0 0,1 0 0,-1 0 0,2 1 0,-1-1 0,2 1 0,-1-1 0,1 0 0,-2 0 0,3 0 0,-1 1 0,-1-2 0,2 1 0,-2 0 0,0 1 0,-2 0 0,2 1 0,-2 0 0,0 0 0,0 1 0,0-1 0,0 2 0,2-1 0,-2 0 0,1 1 0,-1 0 0,0 0 0,0-1 0,0 0 0,0 0 0,0 0 0,0 1 0,0-2 0,0 1 0,0-1 0,0 1 0,0 0 0,0 1 0,0-1 0,0 0 0,0 0 0,0 0 0,0-2 0,0 1 0,0 0 0,0 1 0,0-1 0,0 1 0,0 0 0,0 1 0,0-3 0,0 3 0,0-2 0,0 1 0,0 0 0,0 0 0,0-1 0,0 2 0,0-2 0,0 3 0,0-3 0,0 3 0,0-2 0,0 2 0,0-3 0,0 3 0,0-2 0,0 1 0,0 0 0,0-1 0,0 0 0,0 0 0,0-1 0,0 2 0,0-2 0,0 3 0,0-2 0,0 1 0,0 0 0,0-2 0,0 2 0,0-2 0,2 2 0,-2-1 0,2 1 0,-1-1 0,0-1 0,0 1 0,-1-1 0,0 0 0,1 0 0,-1 1 0,2-1 0,-2 1 0,1-1 0,0 1 0,0-1 0,-1 1 0,0-1 0,2 2 0,-2-1 0,3 0 0,-1 1 0,-1-1 0,2 1 0,-2 0 0,2 1 0,-3-2 0,2-1 0,-2 0 0,0 0 0,0 0 0,0 1 0,0-1 0,0 0 0,0 0 0,0 0 0,0 0 0,0 0 0,2 1 0,-2-1 0,0 1 0,0-1 0,0 0 0,0 0 0,0 1 0,0-1 0,0 0 0,0 1 0,0-2 0,0 1 0,0 0 0,0 0 0,2 1 0,-2 0 0,2-1 0,-2 1 0,1 0 0,0-1 0,-1 0 0,0 0 0,0 1 0,0 0 0,2 1 0,-2-2 0,2 1 0,-2-1 0,0 1 0,0-1 0,1 1 0,-1-1 0,2 1 0,-2-1 0,1 1 0,0 0 0,-1 0 0,2 0 0,-2 0 0,2 0 0,-2 0 0,0-1 0,0 1 0,1 0 0,-1 0 0,1-1 0,1 0 0,-2 0 0,2 1 0,-2-1 0,1 0 0,1 0 0,-1 0 0,1-1 0,-1 1 0,-1 1 0,3-1 0,-2-1 0,2 1 0,-3 0 0,1 0 0,-1 0 0,1 0 0,1 1 0,1 0 0,1 0 0,-3-2 0,0 2 0,-1-2 0,0-2 0,0 1 0,0-2 0,0 1 0,0-1 0,0 1 0,0 1 0,0-2 0,0 1 0,0 0 0,0 1 0,0-1 0,0 0 0,0-3 0,0 3 0,0-3 0,0 4 0,0-2 0,0 1 0,0 0 0,0 0 0,0 1 0,2-1 0,-1 1 0,1-1 0,-1-1 0,-1 2 0,0-3 0,0 2 0,0 0 0,1 0 0,-1 1 0,2-1 0,-1-1 0,0 2 0,0-2 0,-1 1 0,0 0 0,2-2 0,-2 1 0,3 0 0,-3 2 0,0-1 0,1 0 0,-1 0 0,1 0 0,1 0 0,0-2 0,-1 3 0,1-1 0,-2 1 0,1-2 0,-1 2 0,4-3 0,-3 3 0,4-2 0,-5 1 0,2 1 0,0-1 0,-1 1 0,1 0 0,-2-1 0,0 1 0,2-1 0,0 1 0,0-1 0,0-1 0,-2 2 0,2-1 0,0 1 0,-1 0 0,2-1 0,-1 1 0,-1-1 0,2 1 0,-2-1 0,1 2 0,0-2 0,0 1 0,0 0 0,-1-1 0,2 1 0,-2-1 0,2 1 0,-1 0 0,0-1 0,-1 1 0,-1 0 0,2 1 0,0-2 0,2 1 0,-2 0 0,2-1 0,-3 1 0,1 0 0,0 0 0,0 0 0,1 0 0,-2 0 0,1 0 0,1 0 0,-2 1 0,3-1 0,-3 2 0,0 0 0,1 2 0,-2-2 0,2 2 0,-2-1 0,0 0 0,0 1 0,0 0 0,0-1 0,0 3 0,0-4 0,1 1 0,-1-1 0,3 2 0,-3-2 0,3 2 0,-3-1 0,2 1 0,-2-1 0,0 1 0,0-2 0,0 1 0,0-1 0,0 3 0,0-3 0,0 2 0,0-2 0,0 0 0,0 1 0,0 0 0,0 0 0,0 0 0,0-1 0,0 1 0,0 0 0,0-2 0,0 2 0,0 0 0,0 0 0,0 2 0,0-3 0,0 1 0,0-1 0,0 2 0,0-1 0,0 0 0,0 0 0,0 0 0,0-1 0,-2 3 0,2-2 0,-1 1 0,1-2 0,0 2 0,0-2 0,0 1 0,0-1 0,0 0 0,0 1 0,0-1 0,0 1 0,0-1 0,0 0 0,0 1 0,0-2 0,0 2 0,0-1 0,0 1 0,0-1 0,0 0 0,0 0 0,0 0 0,0 0 0,0 0 0,0 0 0,0 0 0,0 0 0,0 1 0,0-2 0,0 0 0,1 0 0,-1-2 0,3 0 0,-2 0 0,2 0 0,-3 0 0,8-6 0,-4 2-520,5-5 520,-3 4 0,-1-1 0,1 2 0,0-4 0,-2 4-33,5-4 33,-8 7 0,6-6 0,-4 5 0,-1-1 0,0 2 0,-2-1 0,1 1 0,0-3 0,2 3 520,-3-3-520,3 3 33,-3 0-33,0 2 0,0-1 0,0 1 0,0-2 0,0 2 0,0-2 0,0 2 0,0-2 0,0 2 0,0-1 0,1 1 0,-1-1 0,1 1 0,-1 0 0,0 0 0,2 0 0,-2 1 0,2-2 0,0 1 0,-1 0 0,1 1 0,-2-2 0,0 1 0,2 0 0,-1 0 0,1 0 0,1-1 0,-3 1 0,2 0 0,-2 0 0,0-1 0,1 1 0,2-1 0,-3 0 0,2-1 0,0 2 0,3-2 0,-3 1 0,2 0 0,-2 0 0,0 0 0,0 1 0,1-2 0,-3 2 0,3-1 0,-3 0 0,3 1 0,-3-1 0,2 1 0,-1 0 0,-1 0 0,1 0 0,-1 0 0,0 0 0,2-1 0,-2 1 0,2 0 0,-2 1 0,0 1 0,2 2 0,-1-2 0,0 2 0,-1-2 0,0 2 0,0 0 0,2 1 0,-1-1 0,0-1 0,-1 4 0,0-4 0,0 3 0,2-3 0,-2 2 0,2-2 0,-2 0 0,0 0 0,1 1 0,2 0 0,0 2 0,0-2 0,-1 1 0,-2-1 0,0 0 0,0 0 0,0-2 0,0 1 0,0 0 0,0 1 0,0-1 0,0 0 0,0 0 0,0-2 0,0 2 0,0 0 0,0 0 0,0 0 0,0-2 0,0 2 0,0 0 0,0-1 0,0 1 0,0-1 0,0 1 0,0 0 0,0-1 0,0 0 0,0 2 0,0-2 0,0 2 0,0-2 0,0 1 0,0-1 0,0 1 0,0 0 0,0-1 0,0 1 0,0-1 0,0 1 0,0 0 0,0 0 0,0 0 0,0 0 0,0 2 0,0-3 0,0 2 0,0-1 0,2 1 0,0-1 0,-1 3 0,1-3 0,-2 2 0,2-3 0,-1 1 0,-1 0 0,1 0 0,1 0 0,-2-1 0,3 1 0,-3 0 0,3-1 0,-1 1 0,-1-1 0,2 2 0,-1-2 0,-1 1 0,1-1 0,-1 0 0,-1 0 0,1 1 0,-1-1 0,0 1 0,0-1 0,0 1 0,0-1 0,0 1 0,2-1 0,-2 0 0,2 1 0,-2 0 0,0 0 0,0-1 0,0 1 0,0-1 0,0 0 0,0 0 0,2 0 0,-2 0 0,0 1 0,0-1 0,0 2 0,2-2 0,-2 1 0,2-2 0,-2 0 0,0-1 0,0 0 0,0 0 0,0 0 0,2-2 0,-2 1 0,2-1 0,1-1 0,0-2 0,0 2 0,1-5 0,-4 7 0,5-7 0,-4 6 0,1-3 0,0 5 0,-2-4 0,2 3 0,-2-3 0,0 4 0,0-3 0,0 2 0,0 0 0,0 1 0,0 0 0,1 1 0,0-2 0,-1 1 0,0 0 0,0 0 0,0 0 0,0 0 0,0 0 0,0 0 0,0 0 0,0 0 0,0 0 0,0 0 0,2 0 0,-2 0 0,2 0 0,-2 0 0,0 0 0,1 0 0,2 0 0,-2 0 0,2-1 0,-1 1 0,1 0 0,-1-1 0,-1 2 0,3-2 0,-4 1 0,5 0 0,-2-1 0,0 1 0,0 0 0,0 0 0,-1 0 0,1-1 0,1 1 0,0 0 0,0 1 0,-3-1 0,2 0 0,-2 0 0,1 0 0,0 0 0,0 1 0,0-2 0,1 2 0,-3-1 0,3 1 0,-1-2 0,1 1 0,-1 0 0,1 0 0,-2 0 0,1 0 0,0 0 0,0-1 0,1 1 0,-1 0 0,1-1 0,-1 1 0,0-1 0,0 1 0,0 0 0,-1 0 0,1 0 0,0 0 0,2-1 0,-3 1 0,0 0 0,-1 0 0,0 0 0,0 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27T05:42:04.067"/>
    </inkml:context>
    <inkml:brush xml:id="br0">
      <inkml:brushProperty name="width" value="0.02646" units="cm"/>
      <inkml:brushProperty name="height" value="0.02646" units="cm"/>
      <inkml:brushProperty name="color" value="#C10800"/>
    </inkml:brush>
  </inkml:definitions>
  <inkml:trace contextRef="#ctx0" brushRef="#br0">0 184 24575,'0'-1'0,"2"0"0,0 0 0,-1 0 0,2-1 0,-3 1 0,1 0 0,0 0 0,0 0 0,0 0 0,1-1 0,-1 1 0,3-1 0,-4 1 0,2-1 0,-2 1 0,3-2 0,-2 2 0,3 0 0,-4 0 0,2 0 0,-2 0 0,2-1 0,0 1 0,-2 0 0,1 1 0,-1-1 0,0 0 0,1 0 0,0 0 0,2-1 0,-3 1 0,1-1 0,0 2 0,0-1 0,0 0 0,-1 0 0,0 0 0,2 1 0,-2-1 0,1 0 0,-1-1 0,1 1 0,0 1 0,0-2 0,-1 1 0,0 0 0,0 1 0,0-1 0,0-1 0,0 1 0,0 1 0,0-2 0,0 1 0,0 0 0,0 0 0,0 0 0,0 0 0,0 0 0,0 0 0,0 1 0,0-1 0,0-1 0,0 1 0,0 1 0,0 0 0,1 0 0,1 0 0,0 1 0,0 2 0,-2-3 0,2 3 0,-2-2 0,1 1 0,1-1 0,-1 1 0,1-1 0,-2 1 0,0-1 0,1 1 0,0-1 0,0 1 0,0-1 0,-1 0 0,4 0 0,-4 0 0,0 0 0,2 1 0,-2-1 0,4 0 0,-4 0 0,2 1 0,0-1 0,-1 1 0,1-1 0,-2 0 0,1 0 0,1 1 0,-1-1 0,2 2 0,-2-2 0,1-1 0,-2 1 0,3 0 0,-3 0 0,2 0 0,-2 1 0,1 0 0,-1-1 0,2 2 0,-2-2 0,0 1 0,0-1 0,0 1 0,0-1 0,0 0 0,0 3 0,0-1 0,0 2 0,0-3 0,0 1 0,0-2 0,0 0 0,0 0 0,0 0 0,0 0 0,0 0 0,0 0 0,0 0 0,0 2 0,0-1 0,0-1 0,0 0 0,0 0 0,0 0 0,0 0 0,0 0 0,0 0 0,0 0 0,0 0 0,0 0 0,0 0 0,0 1 0,0-1 0,0 1 0,0-1 0,-2 0 0,2 0 0,-1 0 0,1 0 0,0 0 0,0-1 0,0 2 0,0-1 0,0 1 0,0-1 0,0 1 0,0-1 0,0 1 0,0 0 0,0 0 0,0-2 0,0 1 0,0 0 0,0 0 0,0 0 0,0 0 0,0 0 0,0 0 0,0-1 0,0 2 0,0-2 0,0 1 0,0 0 0,0 0 0,0 0 0,0-1 0,1 1 0,-1 0 0,3 0 0,-3 0 0,1 0 0,-1 0 0,0-1 0,0-2 0,2 1 0,0-2 0,0 2 0,0-1 0,-2 1 0,3-1 0,-2 1 0,1-2 0,-1 2 0,1-1 0,0 2 0,0-3 0,0 2 0,0-1 0,0 1 0,-2-1 0,0 2 0,2-3 0,-2 2 0,3-3 0,-3 3 0,2 1 0,-2-1 0,0-1 0,0 1 0,0-1 0,0 1 0,1 0 0,-1 1 0,2-2 0,-2 1 0,0 0 0,0 0 0,0 0 0,0 0 0,0 0 0,0 1 0,0-1 0,0 0 0,0 0 0,0 0 0,0 0 0,0 0 0,0 0 0,0 0 0,0 0 0,0 0 0,0 0 0,0-1 0,0 1 0,0 1 0,0-2 0,0 1 0,0-1 0,0 1 0,0-1 0,1 1 0,-1-1 0,1 1 0,-1-1 0,0 2 0,0-3 0,0 2 0,2 0 0,-2-1 0,2 1 0,0 1 0,-2-1 0,0 0 0,0-1 0,2 1 0,-2-1 0,2 1 0,0-1 0,0 1 0,-1-1 0,1 1 0,-2 0 0,3 0 0,-3 0 0,1 0 0,1-1 0,-2 2 0,2-2 0,-2 2 0,1-1 0,-1 0 0,1 0 0,-1 1 0,2 0 0,-2 1 0,2 0 0,-2 0 0,0 0 0,0 0 0,0 0 0,1 1 0,0-1 0,1 3 0,-2-3 0,1 2 0,0-2 0,1 1 0,-2-1 0,3 0 0,-2 0 0,-1 0 0,0 1 0,2 0 0,-2-1 0,2 0 0,-2-1 0,1 3 0,-1-2 0,3 1 0,-1-1 0,-1 1 0,2-1 0,-2 0 0,0 1 0,0-1 0,1 0 0,-1 0 0,3 1 0,-4-1 0,1 0 0,-1 0 0,0 0 0,1-1 0,0 1 0,0 0 0,-1 0 0,0 1 0,1-1 0,-1-1 0,2 1 0,-2 1 0,0-2 0,0 1 0,1 0 0,0 1 0,1-1 0,0 1 0,-1-1 0,0 1 0,-1-1 0,2-1 0,-2 1 0,2 0 0,-1 0 0,-1 0 0,1 0 0,-1-1 0,0 1 0,0 0 0,0-1 0,0 0 0,0-1 0,0-1 0,0-1 0,0 0 0,3-2 0,-3 1 0,5-3 0,-4 4 0,2-1 0,-1 1 0,0 0 0,2-2 0,-2 2 0,1-2 0,0 1 0,0 1 0,0 0 0,-1 0 0,0 2 0,0-3 0,-1 3 0,1-2 0,-1 2 0,-1-1 0,2 1 0,-2-1 0,0 1 0,1 0 0,0 0 0,1-1 0,-2 1 0,2 0 0,-2 0 0,1 0 0,0 0 0,0 0 0,-1 1 0,0-2 0,0 1 0,0-1 0,0 1 0,0 0 0,0-1 0,0 2 0,0-2 0,0 1 0,0-1 0,0 0 0,0 0 0,0 0 0,0 0 0,0 1 0,0-1 0,0 1 0,0-1 0,0 1 0,0-1 0,0 1 0,0-1 0,-1 1 0,0-1 0,0 1 0,1-1 0,0 1 0,0 0 0,0 0 0,0-1 0,0 1 0,0 0 0,0 0 0,0-1 0,0 1 0,0-1 0,0 1 0,0-1 0,0 1 0,0-1 0,0 0 0,0 0 0,0 1 0,0 0 0,0 0 0,0-1 0,0 0 0,0 0 0,0 2 0,0-2 0,0 1 0,0-1 0,0 1 0,0-2 0,0 2 0,0 0 0,0 0 0,0 0 0,0 0 0,0 0 0,0 0 0,0 0 0,0 1 0,0-1 0,0 0 0,0 0 0,0 0 0,0 0 0,0 0 0,0 0 0,0 0 0,0-1 0,0 1 0,0 0 0,0 0 0,0 0 0,0 0 0,0 1 0,0-2 0,0 1 0,0 0 0,0 0 0,0 0 0,0 0 0,0 1 0,-2 0 0,2 1 0,-1-1 0,1 1 0,0 0 0,0 1 0,0 0 0,0 0 0,1-2 0,2 4 0,-1-3 0,1 1 0,-2 0 0,0-2 0,1 1 0,1 1 0,-3 0 0,1 0 0,1 0 0,-2-1 0,3 0 0,-3 0 0,2 0 0,-2 0 0,0 0 0,0 0 0,0-1 0,1 2 0,0-1 0,-1 0 0,2 0 0,-2 1 0,2 0 0,-1-1 0,0 0 0,1 0 0,-2 0 0,3 0 0,-3 0 0,1 1 0,1-1 0,-2 0 0,2 0 0,-1 1 0,0-2 0,1 2 0,0-1 0,0 2 0,2-1 0,-2 0 0,2-1 0,-3 0 0,2 0 0,-2 1 0,1-1 0,3 1 0,-4-2 0,2 3 0,0-2 0,-1 1 0,-1-1 0,2 1 0,-3-1 0,2 1 0,0-1 0,0-1 0,-2 1 0,3 0 0,-3 0 0,1 0 0,-1 0 0,2 0 0,-2 0 0,1 0 0,-1 0 0,0-1 0,1 1 0,0 1 0,0-1 0,-1 1 0,2-2 0,-2 2 0,1-1 0,-1 1 0,0-1 0,2 0 0,-2 1 0,2 0 0,-1-1 0,-1 1 0,2-1 0,-2 1 0,0-1 0,0 1 0,0-1 0,0-1 0,0 1 0,0 1 0,0-1 0,0 0 0,0 1 0,0-1 0,0 0 0,0 0 0,0 0 0,0 1 0,0-2 0,0 1 0,0 1 0,0-2 0,0 1 0,0 1 0,0-2 0,0 1 0,0 0 0,0 0 0,0 0 0,0 0 0,0 0 0,0 1 0,0-2 0,0 1 0,0 0 0,0 1 0,0-1 0,0 1 0,0-1 0,0 0 0,0 0 0,0 1 0,0-2 0,0 0 0,1 0 0,-1-1 0,3 1 0,-3-1 0,1 0 0,1 0 0,-2 0 0,2-1 0,-2 0 0,1 0 0,2 0 0,-3 1 0,2 0 0,-1-1 0,2 1 0,-1-1 0,-1 1 0,2-1 0,-3 2 0,2-2 0,-1 1 0,2-1 0,-2 1 0,1-1 0,-1 2 0,0-1 0,1-1 0,0 1 0,0-1 0,-2 1 0,1 0 0,-1 0 0,1 0 0,-1 0 0,2 0 0,-2 0 0,2 0 0,-1 0 0,2 0 0,-3 0 0,2 0 0,0 0 0,1-1 0,-1 1 0,1-1 0,-3 1 0,2-1 0,-1 2 0,3-2 0,-2 1 0,2-2 0,-1 2 0,0 0 0,-1-1 0,2 0 0,-4 1 0,6-2 0,-4 2 0,2 0 0,-1-1 0,0 1 0,-1 0 0,0 0 0,0 0 0,-1 0 0,1 0 0,-2 0 0,0 0 0,0 1 0,0 1 0,0 0 0,0 0 0,0 1 0,0-1 0,0 0 0,0 1 0,0-1 0,0 0 0,0 2 0,0-1 0,0 0 0,0 1 0,0-2 0,0 2 0,0-2 0,3 1 0,-3-2 0,3 4 0,-3-3 0,0 1 0,0-1 0,1 1 0,-1-1 0,2 0 0,-1 0 0,-1 1 0,4-1 0,-4 1 0,2-1 0,-1 0 0,0 0 0,1 1 0,-2-1 0,1 1 0,-1-1 0,0 0 0,0 1 0,0 0 0,0 0 0,0 0 0,0-1 0,0 1 0,0-1 0,0 1 0,0-1 0,0 1 0,0 0 0,0 2 0,0-4 0,0 4 0,0-3 0,0 1 0,0-1 0,0 0 0,0 0 0,0 1 0,0-1 0,0 1 0,0-1 0,0 1 0,0-1 0,0 1 0,0-1 0,0 1 0,0-1 0,0 0 0,0 1 0,0 0 0,0-1 0,0 0 0,0 0 0,0 1 0,0-1 0,0 0 0,0 0 0,0 0 0,0 1 0,0-1 0,0-1 0,0 1 0,0 0 0,0 0 0,0 0 0,0-1 0,0-1 0,1 0 0,1 0 0,-1 0 0,1 1 0,-1-1 0,0 0 0,3 0 0,-1 1 0,0 0 0,0 0 0,0 0 0,-2 0 0,2 0 0,-3 1 0,4 0 0,-3-1 0,1 1 0,0 0 0,-2 0 0,0 0 0,0-1 0,-1 1 0,1 0 0,0 1 0,-2-2 0,2 1 0,-2 1 0,2-1 0,-2-1 0,2 1 0,-2 0 0,2 0 0,-2 0 0,2 0 0,0 0 0,0 0 0,0 0 0,0-1 0,0 1 0,0 0 0,0 0 0,0-1 0,0 1 0,0 1 0,0-1 0,0 0 0,0-1 0,-1-1 0,1 0 0,-1-1 0,1 1 0,0-1 0,0 1 0,0 0 0,0 0 0,0-1 0,0 1 0,0-1 0,0 1 0,0-2 0,0 2 0,0-2 0,0 2 0,0-1 0,0 1 0,0-2 0,0 2 0,0-1 0,0 1 0,0-1 0,0 1 0,0 0 0,0 0 0,0 0 0,0 1 0,0-1 0,0 0 0,0 0 0,0 0 0,0 1 0,0-1 0,0-1 0,0 1 0,0 0 0,0 0 0,1 0 0,-1 0 0,1 0 0,-1 1 0,0-1 0,2-1 0,-2 1 0,2 0 0,-2 0 0,0 0 0,0 0 0,2 0 0,-2-1 0,0 1 0,0 0 0,0 0 0,2-1 0,0 1 0,-1-1 0,0 1 0,1-1 0,-2 1 0,2 1 0,-2-1 0,1-1 0,-1 1 0,1 0 0,-1 0 0,0 0 0,0 0 0,0-1 0,0 1 0,0 0 0,2-1 0,-2 1 0,3 0 0,-3 0 0,2 0 0,-2 0 0,0-1 0,0 2 0,0-1 0,0 0 0,0 0 0,0 0 0,1-1 0,-1 1 0,2-1 0,-2 1 0,0-1 0,0 1 0,0-2 0,1 3 0,-1-2 0,2 1 0,-2-1 0,0 0 0,0 0 0,0 2 0,0-3 0,0 2 0,1-1 0,-1 2 0,2-2 0,-1 1 0,-1 0 0,2-1 0,-2 0 0,0 1 0,1-2 0,-1 2 0,1-2 0,1 2 0,-2 0 0,2 0 0,-2-1 0,0 1 0,0-2 0,0 2 0,0-2 0,2 2 0,-2 0 0,0 0 0,0-1 0,2 1 0,-2-1 0,2 1 0,-2 0 0,0 0 0,1-2 0,0 2 0,-1-1 0,0 1 0,2 0 0,-2 0 0,3-1 0,-3 1 0,1 0 0,-1-1 0,0 0 0,0 2 0,0-2 0,0 1 0,0-1 0,2 1 0,-1-1 0,1 1 0,-1-1 0,-1 1 0,0-1 0,2 1 0,-2-1 0,2 1 0,-1-2 0,-1 2 0,2-1 0,-2 1 0,0-1 0,0 1 0,0-1 0,0 0 0,1 0 0,-1 1 0,1 0 0,-1 0 0,2-1 0,-2 1 0,2 0 0,-2 0 0,0 0 0,0 0 0,0 0 0,2 0 0,-2-1 0,2 1 0,-2 1 0,2-1 0,0 0 0,0 0 0,-2 1 0,2 2 0,-1 0 0,0 0 0,-1 2 0,0-3 0,0 2 0,0 0 0,0 0 0,0 0 0,0 0 0,0-2 0,2 1 0,-2 0 0,1-1 0,-1 1 0,0 0 0,0-1 0,2 1 0,-2-1 0,1 1 0,-1-1 0,0 0 0,0 0 0,0 0 0,0 0 0,0 1 0,0-1 0,0 1 0,0-1 0,0 1 0,0-1 0,0 1 0,0-1 0,0 0 0,0 0 0,0 1 0,0-1 0,0 1 0,0-1 0,0 1 0,0-1 0,0 0 0,0 0 0,0 1 0,0 0 0,0 0 0,0-1 0,0 1 0,0-1 0,0 1 0,0 0 0,0-1 0,0 0 0,0 1 0,2-1 0,-2 2 0,1-1 0,0-1 0,0 1 0,0-1 0,-1 0 0,2 0 0,-2 0 0,2 2 0,-2-2 0,0 1 0,0-1 0,1 1 0,-1-1 0,3 1 0,-3-2 0,1 2 0,-1-1 0,0 1 0,0 0 0,0 0 0,2-1 0,-2 1 0,2-1 0,-2 3 0,0-3 0,0 2 0,0-2 0,0 0 0,0 1 0,2-1 0,0 1 0,0-1 0,-1 0 0,0 0 0,-1 0 0,0 0 0,0 0 0,0-1 0,0 1 0,0 1 0,0-1 0,2 0 0,-2 0 0,1 0 0,-1 0 0,0 0 0,0 0 0,0 1 0,0-2 0,0 2 0,0-1 0,0 0 0,0-1 0,0 1 0,0 0 0,0 0 0,2-1 0,-2 0 0,1-1 0,1-1 0,-2 2 0,2-1 0,-1 0 0,2-1 0,-3 1 0,2 0 0,4-3 0,-2 2 0,1-4 0,-3 5 0,1-1 0,-3 1 0,1 0 0,-1 0 0,0 0 0,1 1 0,0-1 0,2 0 0,-3 0 0,2 0 0,-2 0 0,2 0 0,0-1 0,-1 1 0,0 1 0,1-1 0,-1 0 0,3 0 0,-3 0 0,0 0 0,1 0 0,0 0 0,-2 1 0,2-2 0,0 1 0,0 0 0,0-1 0,-1 1 0,2 1 0,-3-2 0,4 1 0,-4 0 0,4-1 0,-2 1 0,1-1 0,-1 1 0,-2-1 0,0 1 0,2 0 0,0 0 0,2-1 0,-2 1 0,1-1 0,-3 1 0,1 0 0,0 0 0,0 0 0,-1 0 0,0 0 0,2 0 0,-2 0 0,2 0 0,-1 0 0,0 0 0,1 0 0,-2 0 0,1 0 0,0 0 0,0 1 0,0 0 0,-1 1 0,0 0 0,0 0 0,0 0 0,0 0 0,0 0 0,0 1 0,0 0 0,0-1 0,1 0 0,-1 1 0,3 0 0,-2 1 0,1 0 0,0 0 0,-2 0 0,0 0 0,0-2 0,0 2 0,1-3 0,0 1 0,1 1 0,-2-1 0,2 0 0,-1 1 0,0-1 0,1 1 0,-2-1 0,2 2 0,-2-2 0,0 0 0,0 0 0,1 1 0,-1-1 0,2 1 0,-1-1 0,0 0 0,1 0 0,1 1 0,-2-1 0,0 1 0,-1 0 0,2-2 0,-2 1 0,4 1 0,-4 0 0,3 0 0,-2-1 0,0 0 0,0 0 0,0 0 0,-1 0 0,2-1 0,-2 2 0,0-1 0,1-1 0,0 1 0,-1 1 0,0-1 0,2-1 0,-2 2 0,2-1 0,-1 0 0,0 0 0,0 1 0,-1-1 0,1 0 0,-1 0 0,2 0 0,-2 0 0,0 0 0,1 0 0,-1 1 0,1-2 0,-1 1 0,0 0 0,2 0 0,-1 0 0,1 0 0,0 0 0,-1 1 0,-1-1 0,1 0 0,1 0 0,-2 0 0,2 0 0,-2 0 0,0 0 0,1 0 0,0 0 0,0 0 0,-1 0 0,0 0 0,0-1 0,0 3 0,0-2 0,1 0 0,-1 0 0,2 0 0,-2 0 0,0 0 0,1 0 0,0 0 0,-1 1 0,0-2 0,2 1 0,-2 0 0,2 1 0,-2-1 0,0 0 0,0-1 0,0 1 0,1 0 0,0 0 0,1 0 0,-2-1 0,2 0 0,-2-2 0,0 0 0,0 0 0,0 0 0,0 1 0,1 0 0,0-1 0,1 1 0,-2-1 0,2 2 0,-2-3 0,1 2 0,0-2 0,1 2 0,-1-3 0,-1 2 0,2-1 0,-1 1 0,1 0 0,-1 0 0,-1 0 0,0 2 0,0-3 0,2 2 0,-2-1 0,1 1 0,-1-2 0,0 2 0,2-1 0,-2 1 0,1-2 0,-1 2 0,0 0 0,0-1 0,0 1 0,0 0 0,0 0 0,2 0 0,-2 0 0,2 0 0,-2 0 0,0 1 0,0-1 0,0 0 0,0 0 0,0 0 0,0 0 0,0 0 0,0 0 0,0 0 0,0 0 0,0 0 0,0-1 0,0 0 0,0 1 0,0 0 0,0 1 0,0-1 0,0-1 0,0 2 0,0-2 0,0 1 0,1 0 0,0 0 0,-1 0 0,0 0 0,0 0 0,2 0 0,-2 0 0,2 0 0,-1 0 0,0 0 0,1 0 0,-2 0 0,2 0 0,-2 1 0,0-2 0,0 1 0,1 0 0,0-1 0,1 1 0,-2-1 0,1 2 0,-1-1 0,1 0 0,0-1 0,0 1 0,-1 0 0,0 1 0,2-2 0,-2 1 0,1 1 0,-1-1 0,0-1 0,0 1 0,0 0 0,0 0 0,1-1 0,0 0 0,2 1 0,-3 0 0,1-1 0,-1 1 0,0-1 0,0 0 0,0 1 0,0 0 0,2-2 0,-1 2 0,1-1 0,-1 1 0,-1-1 0,0 0 0,0 0 0,0 1 0,2 1 0,-2-1 0,2-1 0,-1 1 0,0 0 0,-1 0 0,2-2 0,-2 2 0,2-2 0,-2 2 0,1 0 0,0 0 0,-1-1 0,0 1 0,0-1 0,0 0 0,2 0 0,-2 1 0,2-1 0,-2 1 0,0-1 0,0 2 0,1-3 0,0 2 0,0-1 0,-1 1 0,2-1 0,-2 2 0,0-3 0,0 2 0,0 0 0,0 0 0,0-1 0,0 0 0,3-1 0,-2 2 0,1-1 0,-2 1 0,0 0 0,0 0 0,1-1 0,0 1 0,0-1 0,1 2 0,-2-2 0,3 1 0,-3-1 0,1 1 0,-1 0 0,2 0 0,-2-1 0,1 1 0,-1 1 0,0-1 0,0 0 0,2 0 0,-2 0 0,2 1 0,0-1 0,2-1 0,-3 1 0,2 0 0,-3 1 0,1-1 0,0 0 0,1 0 0,1 1 0,-1-1 0,-1 1 0,-1 0 0,0 1 0,0 0 0,0 0 0,0 0 0,0 1 0,0 0 0,0-1 0,0 0 0,0 0 0,2 0 0,-1-1 0,1 1 0,-1 0 0,-1 0 0,0 1 0,0-2 0,2 3 0,-2-3 0,2 2 0,0-1 0,0 2 0,-1-3 0,1 2 0,-2-1 0,2 1 0,0-1 0,0 1 0,0-1 0,-2 1 0,0-1 0,0 0 0,1 0 0,2 0 0,-3 0 0,1 0 0,0 0 0,0-1 0,0 1 0,-1 0 0,1 0 0,-1 0 0,3 0 0,-2 0 0,2 0 0,-3 0 0,2 0 0,0 0 0,1 1 0,-1-1 0,-1 1 0,-1-2 0,0 1 0,0 0 0,0 0 0,0 0 0,1 0 0,-1 0 0,2 0 0,-2 1 0,0-1 0,0 0 0,0 0 0,1 2 0,0-2 0,-1 0 0,0 0 0,0 0 0,0 0 0,0 2 0,0-2 0,0 1 0,2-1 0,-2 1 0,2-2 0,-2 2 0,0 0 0,0 0 0,2 0 0,-2-1 0,1 0 0,-1 0 0,0 0 0,0 0 0,1 0 0,-1 1 0,2 0 0,-2-1 0,1 0 0,-1 1 0,2-1 0,-2 1 0,0-1 0,0 1 0,1-1 0,0 0 0,0 0 0,0 1 0,-1-1 0,2 1 0,-2 0 0,0 0 0,0-1 0,0 0 0,0 0 0,0 0 0,1 1 0,0-1 0,0 2 0,-1-2 0,2-1 0,-2 2 0,1-2 0,-1 2 0,1-1 0,0 0 0,0-1 0,-1 1 0,0 0 0,2 0 0,-2 0 0,1 0 0,-1 1 0,0-1 0,0 0 0,0 0 0,0 0 0,0 0 0,0-1 0,0 2 0,0-1 0,0-1 0,0 1 0,0 0 0,0 0 0,0 0 0,0 1 0,0-2 0,0 1 0,0 1 0,0-2 0,0 1 0,0 0 0,0 0 0,0-1 0,0 1 0,0 0 0,-1 0 0,1 0 0,-2 0 0,2 0 0,0-1 0,0 2 0,0-2 0,2 0 0,-2-2 0,2 2 0,-1-1 0,1 0 0,0 0 0,0 0 0,-2 0 0,2-1 0,0 1 0,2-1 0,-1 0 0,2 0 0,-2 1 0,-1 0 0,1-1 0,-1 1 0,0-1 0,2-1 0,-3 2 0,3-1 0,-2 1 0,3-2 0,-2 2 0,0-1 0,-2 1 0,1-1 0,-2 2 0,4-2 0,-3 1 0,1-1 0,0 1 0,0 0 0,0 0 0,-1 0 0,0 0 0,-1 0 0,2 0 0,-1 0 0,0 0 0,1-1 0,-2 1 0,3-1 0,-2 1 0,1 0 0,0 0 0,2-1 0,-2 1 0,2-2 0,-4 2 0,3-1 0,-2 1 0,2-2 0,-1 2 0,0-1 0,-2 1 0,1-1 0,-1 1 0,1-1 0,-1 1 0,2 0 0,-2 0 0,2-1 0,-2 1 0,1 0 0,0 0 0,-1 0 0,0 0 0,0 0 0,0 0 0,0 0 0,2 0 0,-2 1 0,2-1 0,-1-1 0,0 1 0,-1 0 0,2 1 0,-2-1 0,2 1 0,-2 1 0,1 0 0,0 1 0,-1-1 0,0 0 0,0 0 0,0 1 0,0-1 0,0 0 0,0 1 0,0 1 0,0-1 0,0 0 0,0 0 0,0 0 0,0-1 0,0 0 0,0 0 0,2 1 0,-2-1 0,1 1 0,-1-1 0,0 0 0,0 0 0,0 0 0,0 0 0,0-1 0,1 2 0,0-1 0,2-1 0,-3 1 0,2 2 0,-2-2 0,0 1 0,0-1 0,0 0 0,0 0 0,0 0 0,0 0 0,0 0 0,0 1 0,0-1 0,0 0 0,0 2 0,0-2 0,0 1 0,0-1 0,0 1 0,0 0 0,0-1 0,0 1 0,0-1 0,0 0 0,0 2 0,0-2 0,0 2 0,1-3 0,0 3 0,-1-3 0,0 1 0,0 0 0,0 1 0,0 0 0,0-1 0,2 1 0,-2-1 0,1 0 0,-1 1 0,2-1 0,-2 1 0,1-1 0,-1 0 0,0 1 0,2 0 0,-2-1 0,1 1 0,-1-1 0,0 1 0,0-1 0,0 0 0,2 0 0,-2 1 0,2-1 0,-1 1 0,0-1 0,-1 1 0,0-1 0,0 0 0,0 0 0,0 1 0,2-2 0,-2 1 0,2 0 0,-2 0 0,0 0 0,0 1 0,0-2 0,1 3 0,-1-3 0,1 2 0,-1-1 0,0 0 0,0 0 0,0 0 0,0 0 0,0 0 0,2 1 0,-2-1 0,2 0 0,-2 0 0,0 0 0,1 0 0,0 0 0,-1-1 0,2 2 0,-2-1 0,1 0 0,-1 0 0,0 0 0,0-1 0,0 1 0,0 1 0,1-2 0,0 1 0,0 0 0,-1 0 0,1 0 0,-1 0 0,2 0 0,-2 0 0,1 0 0,0 0 0,0-1 0,1 2 0,-2-2 0,1 1 0,-1 0 0,0 0 0,0 0 0,0 0 0,0 0 0,0 0 0,0-1 0,0 2 0,0-1 0,0 0 0,1 1 0,0-1 0,0-1 0,-1 0 0,0 0 0,0-1 0,0-1 0,0 1 0,0 0 0,0 0 0,2 0 0,-2 0 0,3-1 0,-3 1 0,2-2 0,0 1 0,0 1 0,0-1 0,0 0 0,2 0 0,-2 0 0,0 0 0,-1 0 0,-1 1 0,0-2 0,0 2 0,1 0 0,0 1 0,1-2 0,-2 1 0,3-2 0,-2 2 0,0-1 0,-1 1 0,1-1 0,-1 1 0,2 0 0,-2 0 0,0 1 0,0-2 0,1 1 0,0 1 0,0-1 0,-1 0 0,0-1 0,0 1 0,0 0 0,2-2 0,-2 1 0,3 0 0,-3 0 0,0 0 0,0 0 0,0 1 0,0-1 0,0 1 0,0-1 0,0 2 0,0-3 0,0 2 0,0-2 0,0 2 0,0 0 0,0 0 0,0-1 0,0 1 0,0 0 0,0-1 0,0 1 0,0 0 0,0-1 0,0 1 0,0-1 0,0 1 0,0-1 0,0 0 0,0 1 0,0 0 0,0 0 0,0 0 0,0 0 0,0 0 0,0 0 0,0-1 0,0 1 0,0 0 0,0 0 0,0 0 0,0-1 0,0 1 0,0 0 0,0 0 0,0-1 0,0 0 0,0 1 0,0-1 0,0 1 0,0 0 0,0-1 0,0 1 0,0-1 0,0 0 0,0-1 0,0 2 0,0-1 0,0 1 0,0-2 0,0 1 0,0 0 0,0 1 0,0-2 0,0 2 0,0-2 0,0 2 0,0-1 0,0 2 0,0-2 0,0 1 0,0-2 0,0 2 0,0-1 0,0 2 0,0-1 0,0 0 0,0 0 0,0 0 0,0 0 0,0 0 0,0-1 0,0 1 0,0-1 0,0 1 0,0-1 0,0 2 0,0-2 0,0 2 0,0-2 0,0 1 0,0 0 0,0 1 0,0-1 0,0 0 0,0 0 0,0 0 0,0 0 0,0 0 0,0 0 0,0 1 0,0-1 0,0 0 0,0 0 0,0 0 0,0 0 0,0 0 0,0 0 0,0 0 0,0 0 0,0 1 0,1-1 0,-1 1 0,1 0 0,-1 1 0,0 1 0,0-1 0,0 3 0,0-1 0,0 2 0,0-3 0,0 3 0,0-2 0,0 2 0,0-2 0,2-1 0,-2-1 0,2 1 0,-2 1 0,2-1 0,-2 0 0,0 2 0,0-3 0,2 1 0,-2-1 0,2 1 0,-1-1 0,0 1 0,-1 0 0,0-1 0,0 1 0,2 0 0,-2-1 0,2 0 0,-2 0 0,1 1 0,-1-2 0,1 2 0,1-1 0,-1 1 0,2-1 0,-1 1 0,-1-1 0,-1 1 0,1-1 0,0 1 0,0-1 0,1 0 0,-2 1 0,3-1 0,-3 1 0,2 0 0,-2-1 0,1 0 0,-1 0 0,1 0 0,-1 0 0,0-1 0,0 1 0,2 1 0,-2 0 0,2 0 0,-1 0 0,0-1 0,-1 0 0,0 1 0,0 0 0,0-1 0,0 1 0,2 0 0,-2-1 0,1 1 0,-1-1 0,0 1 0,0-1 0,0 0 0,0 1 0,0-1 0,0 0 0,0 1 0,0 0 0,0 0 0,0-1 0,0 1 0,0-1 0,0 0 0,0 0 0,0 0 0,0 1 0,0 0 0,0-1 0,0 1 0,0-1 0,0 1 0,0-1 0,0 1 0,0-1 0,0-1 0,0 1 0,0 1 0,0-2 0,0 1 0,0 0 0,0 0 0,0 0 0,0-1 0,0 1 0,0 0 0,0 0 0,0 0 0,0-1 0,0 2 0,0-1 0,0 0 0,0-1 0,0 1 0,0 0 0,0 0 0,0 0 0,0-1 0,0 1 0,0-2 0,0 0 0,0-1 0,2-1 0,-1 1 0,1-1 0,-1 1 0,0 0 0,3-1 0,-3 1 0,3-1 0,-1 0 0,-1 1 0,-1 0 0,-1 1 0,0 0 0,1-1 0,1 1 0,-1-3 0,2 2 0,-2-1 0,2 2 0,-2-1 0,2 0 0,-1 0 0,-1 1 0,-1-2 0,0 2 0,3-3 0,-2 3 0,1-1 0,-2 0 0,2-1 0,-2 2 0,2-1 0,-2 1 0,0 0 0,1 0 0,0-2 0,-1 1 0,0 0 0,2 0 0,-2 0 0,2 1 0,-2 0 0,1 0 0,0 1 0,-1-2 0,2 1 0,-2 0 0,1-2 0,-1 2 0,0-1 0,0 1 0,1 0 0,0 0 0,1-1 0,-2 0 0,2 0 0,-2 1 0,0-2 0,1 2 0,0-1 0,0 0 0,-1 1 0,2 0 0,-2 0 0,1-1 0,0 1 0,1-1 0,0 0 0,-1 1 0,-1-1 0,0 1 0,2-1 0,-2 1 0,1 0 0,0 0 0,1-2 0,0 1 0,0 1 0,-1 0 0,0 0 0,-1 0 0,0-1 0,0 1 0,0-1 0,0 1 0,2-2 0,-2 2 0,2-1 0,-1 0 0,0 0 0,-1 2 0,0-1 0,0 0 0,1-2 0,-1 2 0,2-2 0,-2 2 0,0-1 0,0 1 0,1 0 0,0 0 0,0-1 0,-1 1 0,3-1 0,-3 1 0,3 0 0,-3 0 0,2 0 0,-2 0 0,1 1 0,-1-1 0,0 0 0,0 0 0,1 0 0,0 0 0,0 0 0,-1 0 0,0 1 0,0-2 0,2 2 0,-2-1 0,2 0 0,0 0 0,-1 0 0,1 0 0,0 1 0,-2 0 0,0 1 0,0 0 0,0 1 0,0-1 0,0 1 0,0 1 0,0-2 0,0 0 0,0 0 0,0 0 0,0 2 0,0-1 0,0 0 0,0-1 0,0 0 0,0 0 0,0 2 0,0-1 0,0 1 0,0-2 0,0 2 0,0-2 0,0 1 0,0-1 0,0 0 0,0 1 0,0-1 0,0 0 0,0 0 0,0 0 0,0 0 0,0 0 0,0 0 0,0 0 0,0 0 0,0 0 0,0 1 0,0-1 0,0-1 0,0 1 0,0 0 0,0 0 0,0 1 0,0-1 0,0 1 0,0-1 0,0 1 0,0-1 0,0 1 0,0-1 0,0 1 0,0-1 0,0 2 0,0-2 0,0 2 0,0-2 0,0 1 0,0-1 0,0 1 0,0-1 0,0 1 0,0-1 0,0 0 0,0 0 0,0 2 0,0-3 0,0 2 0,0 0 0,0 0 0,0 0 0,0-1 0,0 1 0,2 0 0,-2-2 0,2 2 0,-2-1 0,0 1 0,0 0 0,2 0 0,-2-1 0,4 1 0,-4-1 0,3 1 0,-3-1 0,0 0 0,0 0 0,1 2 0,1-2 0,0 1 0,-1-1 0,-1 1 0,0-2 0,0 1 0,0 1 0,1-2 0,0 1 0,0 0 0,-1 0 0,0 0 0,0 1 0,0-1 0,0 0 0,0 0 0,2 1 0,-2-1 0,1 0 0,0 1 0,0-1 0,0 1 0,-1-1 0,1 1 0,-1-1 0,2 0 0,-2 0 0,0 0 0,0 0 0,0 0 0,1 0 0,0 0 0,-1 0 0,0 1 0,2-1 0,-2 1 0,2-2 0,-2 3 0,0-2 0,0 0 0,0 0 0,0 0 0,0 0 0,0 0 0,0 0 0,1 0 0,0 0 0,-1 1 0,2-1 0,-2 0 0,2 0 0,-2 0 0,0 0 0,0 0 0,2 0 0,-2 0 0,1 0 0,-1 1 0,0-2 0,0 2 0,0-1 0,0 1 0,1-2 0,-1 1 0,2 0 0,-2 0 0,0 0 0,0 0 0,0 0 0,0 0 0,0 0 0,0 0 0,0 0 0,0 0 0,0 0 0,1 0 0,-1-1 0,2 2 0,-1-1 0,0 0 0,0 0 0,1 1 0,-2 0 0,1-1 0,-1 0 0,1 0 0,1 0 0,0 1 0,0-1 0,-1 0 0,0 0 0,0 0 0,-1-1 0,2 1 0,-2 0 0,0 0 0,1 0 0,0 0 0,1 0 0,-2 0 0,2-1 0,-2-1 0,1 0 0,0-1 0,1 0 0,0-1 0,-1 2 0,4-2 0,-5 2 0,5-2 0,-4 1 0,2-2 0,0 3 0,-1-2 0,-1 1 0,0-1 0,-1 2 0,2-1 0,-1 0 0,1 0 0,1-1 0,-1 0 0,0 1 0,-1-3 0,-1 4 0,2-1 0,-2 0 0,2 0 0,-2 1 0,1-1 0,-1 1 0,2-1 0,-1 0 0,-1 0 0,2 1 0,-1 0 0,-1-1 0,3 0 0,-3 1 0,2-1 0,-2 1 0,1 0 0,2 0 0,-2-1 0,3-1 0,-2 1 0,0 0 0,-2-1 0,2 1 0,-2-1 0,2 0 0,-2 2 0,1 0 0,0-1 0,0 1 0,1 0 0,-2-1 0,2 0 0,-1 1 0,0-1 0,0 1 0,-1 0 0,4-1 0,-3 0 0,1 0 0,-2 1 0,0 0 0,0-1 0,0 1 0,0 0 0,0 0 0,0 0 0,0 0 0,0 0 0,0 1 0,0-2 0,0 1 0,0 0 0,0-1 0,0 1 0,0 0 0,0-2 0,0 2 0,0-2 0,0 1 0,0 0 0,0 1 0,0-1 0,0 1 0,0 0 0,1 0 0,-1 0 0,2 0 0,-2 0 0,0 1 0,0-1 0,1 0 0,0-1 0,1 1 0,0-1 0,-1 2 0,0-2 0,-1 2 0,0-1 0,2 0 0,-2 1 0,2 0 0,-1 1 0,2 0 0,-3 0 0,2 1 0,-1-1 0,-1 1 0,3-1 0,-3 0 0,2 0 0,-2-1 0,1 2 0,2 0 0,-3-1 0,2 0 0,-1 0 0,0 1 0,1-1 0,-1 2 0,2-2 0,2 1 0,-3-1 0,0 1 0,-2-1 0,0 0 0,2 2 0,-1-1 0,1 0 0,-1-1 0,-1 0 0,1 0 0,-1 0 0,2 0 0,-2 0 0,1 0 0,0 0 0,2 1 0,-3-1 0,2 1 0,-2-1 0,0 0 0,1 0 0,2 1 0,-2-1 0,1 0 0,1 0 0,-3 0 0,2 0 0,-1 0 0,1 0 0,-2 0 0,4 0 0,-4 0 0,2 0 0,-2 0 0,0 0 0,0-1 0,0 1 0,0 0 0,0 0 0,0 0 0,0 0 0,0 0 0,0-1 0,0 2 0,0-2 0,4 1 0,-4 0 0,1 0 0,-1 0 0,1 0 0,0-1 0,0 2 0,-1-2 0,0 1 0,0 0 0,0 0 0,0 0 0,1 0 0,-1 0 0,2 0 0,-1 0 0,0 0 0,1 0 0,-2 0 0,2 0 0,-2-1 0,0 1 0,0 0 0,0 0 0,0 0 0,0 0 0,0-1 0,0 1 0,0 0 0,0 0 0,0 0 0,0 0 0,-2 0 0,2-1 0,-1-1 0,1-1 0,1 0 0,0 1 0,1-3 0,0 2 0,0-2 0,0 2 0,0-1 0,-2 2 0,2-2 0,-2 1 0,2-3 0,-1 4 0,-1-3 0,2 3 0,-2-1 0,2 1 0,-2 0 0,0 0 0,0 0 0,0 1 0,0-2 0,0 1 0,0 1 0,0-1 0,0 0 0,0 0 0,0 0 0,0 0 0,1-1 0,0 1 0,1-1 0,-1 1 0,3-3 0,-4 3 0,4-3 0,-2 3 0,1-1 0,-2 1 0,-1 0 0,0 0 0,1-2 0,-1 3 0,2-4 0,-1 3 0,0 0 0,1 0 0,2-1 0,-3 0 0,3-1 0,-2 1 0,0 0 0,1-1 0,-1 3 0,0-2 0,-1 1 0,2-1 0,-2 1 0,2 0 0,-2-1 0,1 1 0,-2 0 0,4-2 0,-3 1 0,0 0 0,-1-1 0,2 2 0,-2-1 0,1 1 0,1 0 0,-2 0 0,1 0 0,-1 0 0,0 1 0,0-1 0,0 0 0,0 0 0,0 0 0,0 0 0,0 0 0,0 0 0,0 0 0,0 0 0,0 1 0,0-2 0,0 2 0,0-2 0,0 1 0,0 0 0,0 0 0,0 0 0,0 0 0,0-1 0,0 1 0,0 0 0,0 0 0,0 0 0,0-3 0,0 2 0,0-2 0,0 2 0,0 0 0,0 1 0,0 0 0,0-1 0,2 1 0,-2-1 0,1 0 0,-1 1 0,0 0 0,0 0 0,0 0 0,2 0 0,-2-1 0,2 1 0,-2 0 0,1-1 0,-1 2 0,2-2 0,-2 1 0,1-2 0,-1 2 0,3-1 0,-3 1 0,0 0 0,0 0 0,0 0 0,1 0 0,0 0 0,-1-1 0,2 2 0,-2-1 0,2-1 0,-2 1 0,0 0 0,0 1 0,0-1 0,0 1 0,0 0 0,0 1 0,0 2 0,0-2 0,0 0 0,-2 0 0,2 1 0,-2 0 0,2-1 0,0 1 0,0-1 0,0 2 0,0-2 0,0 1 0,0-1 0,0 0 0,0 0 0,0 0 0,0 1 0,0-1 0,0-1 0,0 1 0,0 1 0,0-1 0,0-1 0,0 2 0,0-1 0,0 2 0,0-2 0,0 2 0,0-2 0,0 2 0,0-1 0,0-1 0,3 1 0,-3 0 0,2 0 0,-2-1 0,0 0 0,0-1 0,0 2 0,0-1 0,0 0 0,0 1 0,0-1 0,0 0 0,0 0 0,0 0 0,0 0 0,0 1 0,0-1 0,0 2 0,0-1 0,0 1 0,0-2 0,0 0 0,0 0 0,0 1 0,0-1 0,0 0 0,0 1 0,0-2 0,0 3 0,0-2 0,0 1 0,0 0 0,2 1 0,-2-1 0,3 1 0,-3-2 0,1 2 0,-1-2 0,1 3 0,-1-3 0,0 1 0,0 0 0,0 0 0,0-1 0,0 1 0,0-1 0,2 0 0,-2 1 0,2 0 0,-2 0 0,1-1 0,-1 1 0,1 0 0,2 0 0,-3 0 0,1 1 0,-1-2 0,0 0 0,2 1 0,-2-1 0,2 2 0,-2-2 0,0 1 0,0-2 0,1 2 0,0-1 0,-1 0 0,0 0 0,0 1 0,2-1 0,-2 1 0,2-1 0,-1 0 0,-1 0 0,2 0 0,-2 0 0,0 0 0,0 0 0,1 0 0,-1 0 0,1 1 0,1-1 0,-2 0 0,2 0 0,-2 0 0,0-1 0,0 2 0,0-2 0,0 1 0,0 0 0,1 0 0,0 0 0,0 0 0,-1 0 0,0 0 0,0 0 0,0 0 0,0 0 0,1 1 0,-1-1 0,2 1 0,-2-1 0,1 0 0,-1 0 0,2 0 0,-2 0 0,1 0 0,-1 0 0,3 0 0,-2 1 0,0-1 0,-1 0 0,1 1 0,-1-2 0,2 2 0,-2-1 0,1 1 0,0-1 0,-1 1 0,0-2 0,2 2 0,-2-1 0,2 0 0,-2 0 0,0 0 0,1 0 0,0 0 0,-1 0 0,2 0 0,-2 0 0,2 0 0,-2 0 0,0-1 0,0 1 0,0 1 0,0-1 0,0 0 0,0 0 0,0 0 0,1 0 0,-1 0 0,1 0 0,-1 0 0,0 0 0,0 0 0,2 0 0,-2 0 0,1 0 0,1 0 0,-2 0 0,2 0 0,-2 0 0,0-1 0,0 2 0,0-1 0,0 0 0,0 0 0,1 0 0,0 0 0,0 0 0,-1 0 0,0 0 0,0 0 0,0 0 0,0 0 0,0 0 0,0 0 0,0 0 0,0-1 0,0 1 0,1 0 0,-1-1 0,0-2 0,0 1 0,0-3 0,1 3 0,1-3 0,-2 3 0,0-1 0,2-1 0,1 1 0,2-3 0,-2 3 0,3-5 0,-6 5 0,4-3 0,-4 4 0,2-3 0,-1 2 0,1-2 0,-2 3 0,0 0 0,0 0 0,0-1 0,1 0 0,-1 1 0,2-1 0,-1 1 0,0-1 0,1 0 0,0 1 0,0-1 0,2-1 0,-2 1 0,0 0 0,-2 1 0,0-1 0,0 0 0,0 0 0,0 0 0,0 1 0,0-1 0,0 1 0,0 0 0,2 0 0,-1-1 0,0 0 0,1 0 0,-2 1 0,2-1 0,-2 0 0,2-1 0,0 1 0,0-1 0,-1 2 0,-1-2 0,0 2 0,1-1 0,0 1 0,0-2 0,-1 1 0,0-1 0,0 2 0,0-2 0,0 2 0,0 0 0,0 0 0,0 0 0,0-1 0,0 1 0,0 1 0,0-2 0,0 2 0,0-1 0,0 0 0,0 0 0,0-1 0,0 1 0,0-1 0,0 1 0,0 0 0,0 0 0,0-1 0,0 1 0,0 0 0,0 0 0,0-1 0,0 1 0,0-2 0,0 2 0,0-2 0,0 1 0,0 1 0,2 0 0,-2 0 0,1 0 0,-1-1 0,0 1 0,1-1 0,0 2 0,0-3 0,-1 2 0,0-1 0,0 1 0,0 0 0,0 0 0,1-1 0,-1 1 0,2-1 0,-2 1 0,1 0 0,0 1 0,0-1 0,-1 0 0,0 1 0,0 0 0,0 1 0,0 0 0,1 1 0,-1-1 0,2 0 0,-2 0 0,2 2 0,-1-2 0,0 3 0,-1-2 0,2 0 0,-2-1 0,2 2 0,-2-2 0,0 2 0,0-2 0,2 2 0,-2-1 0,0 1 0,0-3 0,0 3 0,0-2 0,0 1 0,0-1 0,0 1 0,2-1 0,-1 2 0,1-3 0,1 2 0,-3-1 0,2 0 0,-2 0 0,1 1 0,0-1 0,3 3 0,-4-3 0,4 3 0,-4-3 0,4 1 0,-4-1 0,2 1 0,-1-1 0,2 0 0,-3 0 0,2 0 0,-2 0 0,0 0 0,0 0 0,0 0 0,0 0 0,0 1 0,0-1 0,0 0 0,0 1 0,1 1 0,0-1 0,1 0 0,-2 0 0,0 0 0,2 0 0,-1 0 0,2 0 0,-3-1 0,0 1 0,0-1 0,1 1 0,-1-2 0,2 2 0,-2-1 0,0 1 0,1-1 0,0-1 0,-1 2 0,0-1 0,0 0 0,0 0 0,0 0 0,0 0 0,0 0 0,0-1 0,2 1 0,-2 0 0,2 0 0,-2-1 0,0 0 0,0-1 0,0-1 0,1 1 0,0 0 0,3-2 0,-3 2 0,2-3 0,-2 3 0,1-2 0,0 1 0,2-5 0,-4 6 0,3-4 0,-2 3 0,0 1 0,0-1 0,0 1 0,-1-1 0,3-1 0,-2 2 0,1-2 0,0 2 0,-1-2 0,0 1 0,-1 0 0,0 1 0,0 0 0,0-1 0,0 1 0,0 0 0,0 0 0,0 0 0,0-1 0,0 0 0,0 0 0,0 1 0,0 1 0,0-2 0,0 1 0,0-1 0,0 1 0,0-1 0,0 1 0,0-1 0,0 0 0,2 0 0,-2 1 0,1 0 0,-1 1 0,2-2 0,-2 0 0,4 0 0,-4 0 0,4-2 0,-4 3 0,4-3 0,-3 3 0,1-3 0,-2 4 0,1-3 0,-1 2 0,1-1 0,-1 1 0,2 0 0,-2 0 0,1 0 0,-1 0 0,2 0 0,-2 1 0,2-1 0,-2 0 0,1-1 0,0 1 0,0 0 0,0 0 0,1 0 0,1 0 0,-2 1 0,2-1 0,-3 0 0,3 0 0,-1 0 0,0 0 0,0 1 0,0-1 0,0 0 0,-2 1 0,0 0 0,0 2 0,0 0 0,2 1 0,0-2 0,-1 2 0,0-1 0,-1 1 0,0-2 0,2 2 0,-2-2 0,1 6 0,-1-6 0,2 3 0,-2-3 0,3 0 0,-3 0 0,3 1 0,-3-1 0,3 0 0,-2 0 0,1 0 0,0 1 0,0 0 0,0-1 0,0 2 0,-2-2 0,0 2 0,0-2 0,0 0 0,0 1 0,0-1 0,0 2 0,2-2 0,0 1 0,2 1 0,-4-1 0,4 2 0,-3-3 0,0 3 0,-1-3 0,2 3 0,-1-3 0,3 2 0,-4-1 0,2 1 0,-2-2 0,0 1 0,0 0 0,0-1 0,0 1 0,0-1 0,0-1 0,0 2 0,0 0 0,0 0 0,1 0 0,-1-1 0,2 0 0,-2 2 0,0-1 0,0 2 0,0-2 0,0 1 0,0-2 0,0 2 0,0-2 0,0 2 0,0-2 0,0 1 0,0-1 0,0 4 0,0-4 0,0 3 0,0-3 0,0 1 0,0-1 0,0 0 0,0 0 0,0 1 0,0-1 0,0 1 0,0-1 0,0 0 0,0 0 0,0-1 0,0 0 0,0-2 0,0 1 0,2-1 0,-2 1 0,2-2 0,-2 2 0,0-2 0,0 1 0,2 1 0,-2-2 0,3-1 0,-2 1 0,2-2 0,-3 3 0,2-3 0,-2 2 0,1 0 0,-1 0 0,0 3 0,0-2 0,0-2 0,0 3 0,0-3 0,0 3 0,0-2 0,0 2 0,0-1 0,0 0 0,0 0 0,0 1 0,2-2 0,-2 2 0,1-2 0,-1 2 0,0-2 0,0 2 0,2-2 0,-1 1 0,3-1 0,-4 2 0,6-3 0,-5 3 0,3-1 0,-4 1 0,0 0 0,1-1 0,0 0 0,0-1 0,-1 2 0,0-1 0,0 0 0,1 1 0,1-1 0,1 1 0,0-1 0,-1 0 0,1 1 0,-2 0 0,1-1 0,0 1 0,-2 1 0,3 0 0,-2-1 0,1 0 0,0 0 0,-1 0 0,0 0 0,1 0 0,1 1 0,-3-1 0,2 0 0,-1 0 0,-1 1 0,3-1 0,-1 0 0,1 0 0,-2 0 0,2 1 0,-2-2 0,1 1 0,-2 1 0,3-1 0,-2 0 0,-1 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27T05:42:04.068"/>
    </inkml:context>
    <inkml:brush xml:id="br0">
      <inkml:brushProperty name="width" value="0.02646" units="cm"/>
      <inkml:brushProperty name="height" value="0.02646" units="cm"/>
      <inkml:brushProperty name="color" value="#4472C5"/>
    </inkml:brush>
  </inkml:definitions>
  <inkml:trace contextRef="#ctx0" brushRef="#br0">6 196 24575,'0'-1'0,"-2"-1"0,1 1 0,-2-2 0,3 2 0,0 0 0,0-1 0,0-1 0,0 2 0,0-2 0,0 3 0,2-2 0,0 0 0,-1 0 0,0 0 0,-1 1 0,0-1 0,2 1 0,-2 0 0,1-1 0,-1 1 0,0 0 0,0 0 0,0-1 0,0 1 0,0 0 0,2 0 0,-2 0 0,2 0 0,-1-1 0,0 1 0,-1 0 0,0 0 0,2-1 0,-2 1 0,2 0 0,-2 0 0,0 0 0,1 0 0,0 0 0,1 0 0,-2-1 0,3 0 0,-3 1 0,1 1 0,1-2 0,-2 2 0,3-2 0,-3 1 0,4-1 0,-3 1 0,3-1 0,-4 1 0,3 0 0,-3 0 0,6-1 0,-5 0 0,4-1 0,-5 1 0,3 0 0,-3 1 0,2-1 0,0-1 0,-1 2 0,2-2 0,0 1 0,-3-1 0,3 0 0,-2 2 0,3-3 0,0 2 0,0-1 0,-3 1 0,-1 1 0,3-2 0,-3 1 0,1-1 0,-1 2 0,2-1 0,2-1 0,-1 1 0,2-1 0,-4 2 0,1-1 0,-2 0 0,4-1 0,-3 2 0,3-4 0,0 3 0,-1-1 0,-1 1 0,0 0 0,0 0 0,-2 0 0,2 0 0,-2 1 0,2 0 0,-1 0 0,-1 0 0,3 0 0,-2 1 0,1-2 0,-2 2 0,3-1 0,-2-1 0,1 1 0,-2 1 0,3-1 0,-3-1 0,3 2 0,-1-1 0,1 0 0,-1 0 0,1 1 0,-3 0 0,1 1 0,-1 0 0,0 0 0,0 1 0,0-1 0,0 0 0,0 1 0,0-1 0,0 1 0,0-1 0,0 1 0,0 0 0,0 0 0,0 0 0,0-2 0,0 2 0,0-1 0,0 0 0,0 0 0,0 0 0,0 0 0,0 0 0,0 0 0,0-1 0,0 1 0,0 0 0,0 1 0,0-1 0,0 1 0,0-1 0,0 1 0,0-1 0,0 1 0,0-1 0,0 0 0,0 1 0,0-1 0,0 1 0,0-1 0,0 0 0,0 0 0,0 2 0,0 0 0,0 0 0,0-2 0,0 0 0,0 0 0,0 0 0,0 1 0,0-1 0,0 1 0,0-1 0,0 0 0,0 0 0,0 0 0,0 1 0,0-1 0,0 1 0,0 0 0,0 0 0,0 1 0,0 0 0,0-1 0,0 1 0,0-1 0,0 4 0,0 0 0,0 2 0,0-3 0,1-2 0,0-1 0,1 0 0,-2-1 0,2 2 0,-2-2 0,0 1 0,0 0 0,0 0 0,0 0 0,0-1 0,0 0 0,0 1 0,2-1 0,-2 1 0,1-1 0,-1 1 0,0 0 0,0 0 0,1-1 0,0 1 0,0-1 0,-1 1 0,0-1 0,0 0 0,0-1 0,0 2 0,0-1 0,0 0 0,0-1 0,0 2 0,0-1 0,2 0 0,-2 0 0,1 0 0,-1 0 0,0 0 0,0 0 0,0 0 0,0 0 0,0 0 0,0 0 0,0 0 0,0 0 0,0 0 0,0 0 0,0 0 0,0 0 0,0 0 0,0 0 0,0 0 0,1 0 0,1 0 0,-1 0 0,1 0 0,-2 0 0,0 0 0,1 0 0,1 1 0,-1-1 0,3 0 0,-4 0 0,1 0 0,0 0 0,0 0 0,0 0 0,1 0 0,-2-1 0,1 1 0,-1 0 0,0-1 0,0 0 0,2-2 0,-1 0 0,1 0 0,0 0 0,0 1 0,0 0 0,1-1 0,-1 0 0,3-2 0,1 0 0,-1 0 0,1 1 0,-5 2 0,5-3 0,-6 2 0,7-2 0,-6 2 0,2 0 0,2 0 0,0-2 0,0 1 0,2-2 0,-6 4 0,3-2 0,-4 2 0,5-2 0,-5 2 0,2-1 0,-1 1 0,2-1 0,-2 0 0,1-1 0,0 1 0,-2 1 0,1 0 0,0 0 0,-1 1 0,2-2 0,0 2 0,-1-1 0,0 0 0,1-1 0,-2 1 0,2 0 0,-2 0 0,1 0 0,0-1 0,1 1 0,-2 0 0,2 0 0,-2-1 0,0 1 0,0 0 0,0 0 0,0 0 0,0 0 0,0 0 0,0 0 0,0 0 0,0 0 0,0 0 0,0 0 0,0 0 0,0 0 0,0 0 0,0 0 0,0-1 0,1 1 0,-1-1 0,2 2 0,-2 0 0,0 0 0,0 1 0,0 1 0,0-1 0,0 0 0,0 0 0,0 1 0,0-1 0,0 2 0,0-1 0,0 1 0,1-2 0,2 3 0,-1-3 0,0 2 0,-2-1 0,4 1 0,-4-1 0,2 0 0,0 0 0,-2-1 0,3 1 0,-3 0 0,2 1 0,-2 1 0,0-3 0,0 2 0,0-2 0,0 1 0,1 0 0,0 0 0,-1 0 0,0-1 0,0 1 0,0 2 0,0-3 0,2 2 0,-2-2 0,2 0 0,-2 1 0,1-1 0,-1 1 0,3-1 0,-3-1 0,4 2 0,-3-1 0,1 0 0,-1 0 0,-1 0 0,0 0 0,0 0 0,0 0 0,1 1 0,-1-1 0,3 1 0,-2-1 0,-1 1 0,0-1 0,0 0 0,0-1 0,2 2 0,-2-1 0,3 1 0,-2-1 0,-1 0 0,0 1 0,0-2 0,2 1 0,-2 1 0,2 0 0,-2 1 0,0-1 0,2 1 0,-2-1 0,1-1 0,0 0 0,0 1 0,0-2 0,-1 2 0,0-1 0,0 0 0,1 1 0,-1-2 0,3 1 0,-2 0 0,0-1 0,-1 0 0,1 0 0,1-2 0,0 1 0,-1 0 0,-1 0 0,0 0 0,2 0 0,-2 0 0,1 0 0,-1 0 0,2 0 0,-2 0 0,2 0 0,-1 0 0,2 0 0,-3 0 0,1 0 0,-1-1 0,0 2 0,1-1 0,1-1 0,-1 1 0,3-1 0,-4 1 0,1 0 0,1-1 0,-2 1 0,1 1 0,1-1 0,-2-1 0,2 1 0,-1 0 0,0 0 0,1 1 0,-2-2 0,2 1 0,-1 0 0,2-1 0,-3 1 0,3 0 0,-3 0 0,2 0 0,-1 0 0,0 0 0,-1 0 0,2 0 0,-2-1 0,2 1 0,-1 0 0,-1 0 0,1 0 0,1 0 0,-2 0 0,2 0 0,-1-2 0,0 0 0,2-1 0,-3 2 0,2 0 0,-2 1 0,1-1 0,0 0 0,0 0 0,-1 1 0,2-2 0,-2 2 0,1-1 0,-1 1 0,0-1 0,0 1 0,0-1 0,0 0 0,0-1 0,1 2 0,0-1 0,0 1 0,0-2 0,-1 2 0,2 0 0,-2 0 0,0 0 0,0-2 0,0 1 0,0-1 0,3 1 0,-3 0 0,5 0 0,-5 2 0,1-2 0,1 0 0,0-1 0,0 0 0,1 2 0,-1-1 0,-1 2 0,1-1 0,-2-1 0,0 1 0,0 0 0,0 0 0,0-1 0,0 1 0,0 0 0,0-1 0,1 1 0,0-1 0,-1 0 0,2 1 0,-2 0 0,2-1 0,-1 1 0,-1 0 0,1 0 0,1-2 0,0 2 0,0-1 0,0 1 0,-1 1 0,1-2 0,-2 0 0,3 2 0,-2-1 0,0 1 0,-1 1 0,0-1 0,0 2 0,0-1 0,0 0 0,0 0 0,0 1 0,0-1 0,0 0 0,0 1 0,3 4 0,-2-4 0,2 4 0,-3-5 0,0-1 0,0 2 0,0-1 0,0 1 0,0-1 0,0 2 0,0-3 0,0 3 0,0-2 0,0 1 0,0-1 0,0 1 0,0 0 0,1 0 0,1-1 0,-1 1 0,1-1 0,-1 1 0,0-1 0,0 0 0,0 1 0,-1-1 0,4 1 0,-4 0 0,2 0 0,-2-1 0,2 2 0,-1-2 0,-1 0 0,3 0 0,-2 0 0,2 1 0,-3 0 0,1-1 0,0 1 0,0-1 0,2 2 0,-3-2 0,1 0 0,1 0 0,-2 0 0,1 1 0,0-1 0,0 1 0,0 0 0,1 2 0,-2-2 0,2 0 0,-2-1 0,0 0 0,0 0 0,0 0 0,0 0 0,0 0 0,0 1 0,1-1 0,0 0 0,-1 1 0,0-1 0,0 1 0,0-1 0,2 0 0,-2 0 0,1 0 0,-1 1 0,0 0 0,0-1 0,0 1 0,0-1 0,0 0 0,0 1 0,0-1 0,0 0 0,0 0 0,0 1 0,0 0 0,0-1 0,0 0 0,0 1 0,0 0 0,0 0 0,0-1 0,0 0 0,0 0 0,0 0 0,0 0 0,0 1 0,0-1 0,0 0 0,0 0 0,1 0 0,0 0 0,0 1 0,-1-1 0,0 1 0,0-1 0,2 0 0,-2 0 0,1 0 0,-1 0 0,2 0 0,-2 0 0,2 0 0,-2 0 0,0 0 0,0 0 0,0 0 0,2 0 0,-2 0 0,0 0 0,2 0 0,-2 0 0,1 0 0,1 0 0,-2 0 0,1 0 0,1 0 0,-2 0 0,1 0 0,-1 0 0,0 0 0,0 0 0,0-1 0,0-1 0,0-1 0,0 0 0,0 0 0,0 0 0,0 0 0,0 0 0,2 0 0,0-1 0,2-2 0,-1 1 0,0 0 0,-1 2 0,-2 0 0,1 0 0,-1 0 0,1 0 0,1-1 0,-2 1 0,2-1 0,-2 1 0,2 1 0,-2-1 0,0 1 0,0 0 0,2 0 0,0-2 0,1 1 0,2-1 0,-2 1 0,0 0 0,-1 1 0,1-2 0,0 2 0,-1-1 0,1 1 0,-3 0 0,1 0 0,0 0 0,0 0 0,0-1 0,1 1 0,0-2 0,0 2 0,1-2 0,1 2 0,-2 0 0,0 0 0,0 0 0,0 0 0,0-1 0,1 0 0,-2 1 0,2 1 0,-1-1 0,1-1 0,-1 2 0,1-1 0,-2 0 0,2 0 0,-1 0 0,0 0 0,2 0 0,-1-1 0,0 1 0,-2 0 0,2 0 0,-2 0 0,1 0 0,2 0 0,-3-1 0,5 0 0,-6 1 0,5-2 0,-2 2 0,1-1 0,-2 2 0,-1-2 0,-1 2 0,0 1 0,0 0 0,0 1 0,0 0 0,0-1 0,0 3 0,0-2 0,0 1 0,2 1 0,-2-1 0,3 0 0,-3 0 0,0-2 0,0 1 0,0 0 0,0 1 0,0 0 0,0-1 0,0 1 0,0-1 0,0 1 0,0-1 0,0 1 0,0 0 0,0-1 0,0 4 0,2-5 0,0 2 0,0-2 0,-2 0 0,0 1 0,0-1 0,0 0 0,1 2 0,-1-2 0,2 1 0,-2-1 0,1 1 0,-1 0 0,1 0 0,-1-1 0,0 1 0,0 0 0,0 0 0,0-1 0,0 0 0,0 0 0,0 0 0,0 0 0,0 0 0,0 1 0,0-2 0,2 2 0,-2 0 0,2-1 0,-2 0 0,0 0 0,0 1 0,0-1 0,0 0 0,0 0 0,0 2 0,0-2 0,0 1 0,0-1 0,0 0 0,0 1 0,0-1 0,0 0 0,0 1 0,0-1 0,0 1 0,0-1 0,0 0 0,0 0 0,0 0 0,0 0 0,0 0 0,0 0 0,0 1 0,0-1 0,0 0 0,0 0 0,0-1 0,0-1 0,0 1 0,1-4 0,0 2 0,7-4 0,-5 2 0,4-1 0,-3 1 0,2-4 0,9-7 0,-6 5 0,-1 0 0,1 2 0,-5 1 0,12-9 0,-11 8 0,7-4 0,-12 9 0,2-1 0,-2 2 0,3-1 0,-2 1 0,2-2 0,-2 2 0,0 1 0,-1-1 0,2 0 0,-2 1 0,3-2 0,-2 1 0,0-1 0,-1 2 0,0 0 0,2-1 0,-2 2 0,2-2 0,-2 0 0,0 2 0,2-2 0,0 1 0,2-1 0,-4 0 0,2 0 0,-1 1 0,1-1 0,-2 1 0,3-2 0,-1 2 0,-1 0 0,2-1 0,-1 0 0,-1 0 0,1 1 0,-2-1 0,0 1 0,0-1 0,0 1 0,0-1 0,0 1 0,0 0 0,0 0 0,0 0 0,0-1 0,0 1 0,0 1 0,0-2 0,0 1 0,0 0 0,2 0 0,0 0 0,-1 0 0,0 0 0,-1 0 0,2 0 0,-2 0 0,1 0 0,-1 0 0,0 0 0,0 0 0,0 0 0,1 0 0,1 0 0,0 0 0,-1 0 0,-1 0 0,0-1 0,2 0 0,-2 0 0,2 1 0,-2 0 0,0 0 0,0 0 0,2 1 0,-2 1 0,0 0 0,0 0 0,2 1 0,-2-1 0,2 1 0,-2-1 0,0 0 0,0 0 0,0 0 0,0 0 0,1 1 0,0 0 0,-1 0 0,0 1 0,0-1 0,0-1 0,0 1 0,0 1 0,0-1 0,0 1 0,0-1 0,0-1 0,0 2 0,0-2 0,0 2 0,0-2 0,0 1 0,0-1 0,0 3 0,0-3 0,0 4 0,0-3 0,0 1 0,0-1 0,0-1 0,0 1 0,0 0 0,0 0 0,0 0 0,0 0 0,0-1 0,0 2 0,0-1 0,0 2 0,0-3 0,0 3 0,0-3 0,0 1 0,0 0 0,0 0 0,0 0 0,0 0 0,0 0 0,0 0 0,0-1 0,0 1 0,0-1 0,0 6 0,0-5 0,0 3 0,0-3 0,0-1 0,0 1 0,0 0 0,0-1 0,0 2 0,0-2 0,0 2 0,0-1 0,0 0 0,0 0 0,0 0 0,0-1 0,0 2 0,0-1 0,0 1 0,0-2 0,0 0 0,0 0 0,0 0 0,0 1 0,0 1 0,0-1 0,0 1 0,0-2 0,0 1 0,2-1 0,-2 1 0,1-1 0,-1 0 0,1 1 0,0-1 0,0 0 0,-1 0 0,3 1 0,-3-1 0,4 0 0,-3 1 0,-1-1 0,3 0 0,-3 0 0,2 0 0,-2 1 0,0-1 0,0 0 0,0 0 0,0 0 0,0 0 0,0 0 0,1 0 0,0 0 0,1 2 0,1-3 0,-3 3 0,1-1 0,-1-2 0,0 2 0,0-1 0,0 0 0,0 0 0,2 0 0,-2 0 0,3 0 0,-3 0 0,2 0 0,-2 0 0,1 0 0,-1 0 0,2 0 0,-2 0 0,1 0 0,-1 0 0,2 0 0,-2 1 0,0-1 0,0 0 0,0 0 0,0 0 0,0 0 0,1 0 0,0 0 0,-1 0 0,0 0 0,2 0 0,-2 0 0,2 0 0,-2 0 0,0 0 0,0 0 0,2 0 0,-2 0 0,0-1 0,0-1 0,0 0 0,3-4 0,-1 3 0,1-3 0,0 1 0,2-4 0,5-6 0,-5 3 0,4-5 0,-7 11 0,1-2 0,-1 4 0,1-3 0,-3 4 0,3-2 0,-2 3 0,1-3 0,-2 3 0,2-2 0,-2 2 0,0-1 0,0 0 0,0 0 0,0 1 0,3-3 0,-2 3 0,3-3 0,-3 3 0,2-1 0,-3 1 0,2-2 0,-1 2 0,2-1 0,-2 1 0,1-1 0,0 1 0,-2 0 0,2-1 0,-2 1 0,2 0 0,0-2 0,0 2 0,0-1 0,0 1 0,0-1 0,0 1 0,1-1 0,-3 1 0,5-1 0,-4 0 0,2-1 0,0 3 0,-1-3 0,-1 2 0,2 0 0,-3 0 0,4-1 0,-3 1 0,2-1 0,-2 1 0,1 0 0,0 0 0,0 0 0,0-2 0,0 2 0,0-1 0,1 1 0,-3 0 0,3 0 0,-2 0 0,0 0 0,0 1 0,-1 0 0,2 1 0,-2 0 0,0 1 0,0 1 0,0-2 0,0 4 0,0-2 0,0 2 0,0-2 0,0 1 0,0-3 0,0 2 0,0-2 0,0 3 0,0-2 0,0 1 0,0-1 0,0 1 0,0-1 0,0 1 0,0-1 0,0-1 0,0 0 0,0 1 0,0 0 0,0 0 0,0-1 0,0 1 0,0-1 0,0 2 0,0-2 0,0 1 0,0-1 0,0 1 0,0-1 0,0 2 0,0-1 0,0 0 0,0 1 0,0-1 0,0-1 0,0 1 0,0-1 0,0 0 0,0 1 0,0 0 0,1-1 0,0 1 0,0 0 0,-1 0 0,0-1 0,0 1 0,0-1 0,0 0 0,0 0 0,0 1 0,0-1 0,0 0 0,0 0 0,0 0 0,0 1 0,0-1 0,0 1 0,0 0 0,0-2 0,0 2 0,0 0 0,0-1 0,0 3 0,0-4 0,0 2 0,0-1 0,0 0 0,0 0 0,1 1 0,-1-1 0,2 1 0,-2-1 0,0 2 0,0-2 0,0 0 0,0 1 0,0-1 0,0 0 0,0 0 0,0 0 0,0 0 0,0 0 0,0 0 0,0 0 0,0 1 0,0-2 0,1-1 0,0 0 0,-1-1 0,0-1 0,0 1 0,3-7 0,1 3 0,5-9 0,-2 4 0,4-2 0,-4 3 0,8-5-2184,-5 2 2184,3-1 0,-9 6-6061,2 0 6061,-5 6 0,7-6 0,-7 6 0,2-4 0,-1 3 0,-1-1 0,2 0 1461,-2 2-1461,-1 0 6784,0-1-6784,0 2 0,0-3 0,0 2 0,1-1 0,-1 1 0,2-1 0,-2 1 0,0 1 0,0-1 0,0 0 0,2-1 0,-1 0 0,1 1 0,-1 0 0,-1 1 0,3-1 0,-2 1 0,3-1 0,-3 1 0,1-1 0,-2 1 0,1 0 0,0 0 0,1 0 0,0 0 0,-1 0 0,0 0 0,2-2 0,-2 2 0,3-2 0,-4 3 0,3-2 0,-3 1 0,3 0 0,-1 0 0,0 0 0,-1 0 0,0-1 0,0 1 0,0 0 0,-1 0 0,2 1 0,-1-1 0,1 1 0,-1 0 0,-1 1 0,0 0 0,0 0 0,0 0 0,0 1 0,0 0 0,0-1 0,0 1 0,0-1 0,1 4 0,-1-4 0,2 4 0,-2-3 0,0 1 0,0 0 0,0 0 0,0 1 0,0 0 0,0-3 0,0 2 0,0-1 0,0 1 0,0-1 0,0 1 0,0-2 0,0 2 0,0-1 0,0 0 0,0 1 0,0 0 0,0 0 0,0-2 0,0 1 0,0 0 0,0 0 0,2 0 0,-2 0 0,1 0 0,-1-1 0,0 3 0,0-3 0,0 2 0,0-1 0,0 0 0,0-1 0,0 2 0,0-2 0,0 3 0,0-4 0,0 4 0,0-3 0,0 2 0,0-2 0,0 1 0,0-1 0,0 1 0,0-1 0,0 2 0,0-1 0,0 0 0,0 0 0,0 0 0,0-1 0,0 2 0,0-3 0,0 3 0,0-2 0,0 1 0,0-1 0,0 1 0,0 0 0,0-1 0,0 0 0,2 2 0,-1-1 0,0 2 0,-1-3 0,0 2 0,0-2 0,0 2 0,0-2 0,0 2 0,0-2 0,0 2 0,0-2 0,0 1 0,0-1 0,0 1 0,0 0 0,0 0 0,0 1 0,0-1 0,0 0 0,1-1 0,1 1 0,0 0 0,0-1 0,-1 1 0,-1 0 0,3 0 0,-2 0 0,-1 0 0,2-1 0,-2 0 0,2 0 0,-1 1 0,1-1 0,-1 1 0,1-1 0,-2 0 0,0 1 0,0 0 0,0-1 0,0 0 0,0 1 0,0-1 0,0 0 0,0 1 0,0-1 0,0 2 0,1-2 0,0 0 0,-1 0 0,0 0 0,2 1 0,-2-1 0,2 0 0,0 0 0,-2 0 0,1 1 0,-1-2 0,0 1 0,0 1 0,0-1 0,0 0 0,1 0 0,0 0 0,0-1 0,-1 1 0,0 0 0,0 1 0,1-1 0,-1 0 0,2 0 0,-2 0 0,0-1 0,0 2 0,0-2 0,0-2 0,0 1 0,1-2 0,0 1 0,-1 1 0,2-1 0,-2 1 0,4-3 0,-2 1 0,2-2 0,-1 1 0,1-1 0,-3 3 0,4-4 0,-4 5 0,2-5 0,-2 5 0,0-3 0,0 3 0,-1-2 0,0 2 0,0-1 0,2 1 0,0-2 0,0 1 0,2-2 0,-3 3 0,3-3 0,-3 2 0,2-1 0,1 1 0,-2-1 0,0 0 0,1 1 0,-1 1 0,1-2 0,0 1 0,-1-1 0,0 1 0,2 0 0,-3 0 0,2 0 0,-2 1 0,-1-1 0,3 1 0,-2-1 0,1 0 0,0-1 0,0 2 0,-1-1 0,-1 0 0,1 1 0,-1 0 0,2 0 0,0 0 0,-2 0 0,1 0 0,-1 0 0,1 0 0,0 0 0,0 0 0,1-1 0,-2 1 0,2-1 0,-1 2 0,0-2 0,-1 1 0,2 0 0,-2 0 0,1 0 0,-1 0 0,1-1 0,0 1 0,0-1 0,-1 0 0,0 1 0,0 0 0,0 0 0,0 0 0,2-1 0,-1 1 0,1-1 0,0 0 0,-1 0 0,0 0 0,1-1 0,0 1 0,-1-1 0,0 2 0,-1 0 0,2 0 0,-1-1 0,1 1 0,-1-1 0,-1 0 0,1 1 0,-1 0 0,2 0 0,-2 0 0,2-1 0,-2 2 0,2 0 0,-2 0 0,0 1 0,0 1 0,0-1 0,1 1 0,0 0 0,1-1 0,1 2 0,-3-1 0,1 1 0,-1-1 0,2 1 0,-2-3 0,2 5 0,-2-4 0,0 5 0,0-5 0,0 3 0,0-2 0,0 0 0,0 0 0,0 0 0,1-1 0,-1 1 0,2 0 0,-2 1 0,0-2 0,0 3 0,0-3 0,1 1 0,1 0 0,1-1 0,-1 1 0,0-1 0,-2 1 0,2 0 0,-2-1 0,2 2 0,-2-2 0,2 1 0,-2-1 0,2 1 0,-2-1 0,0 1 0,0-1 0,1 2 0,-1-2 0,2 2 0,-2-2 0,0 1 0,0-1 0,1 1 0,0-1 0,1 2 0,-1-1 0,1 0 0,1 0 0,-3 1 0,2-1 0,-2 1 0,2 0 0,-1 0 0,3 1 0,-2-2 0,1 0 0,-1 1 0,-2-2 0,2 2 0,-2-2 0,1 2 0,0-1 0,-1 1 0,2 1 0,-2-3 0,2 0 0,-2 0 0,0 0 0,0 0 0,0 0 0,0 0 0,2 0 0,-2 0 0,1 1 0,-1-1 0,0 0 0,0 0 0,0-3 0,0 1 0,0-3 0,2 1 0,-1-3 0,4-1 0,4-9 0,-2 3 0,1-1-1678,-1 3 1,0 0 1677,1-2 0,0 0 0,-1 3 0,2-4 0,-5 6 0,3-2 0,-6 5 0,4-1 0,-1-3 0,1 3-5672,-2-4 5672,-1 7 0,-2-1 0,0 3 2243,2-1-2243,1-2 0,-1 1 0,2 0 6784,-4 1-6784,2 0 0,-1 1 0,2-4 0,-3 3 0,3-2 0,-3 2 0,0-2 0,0 2 0,0 0 0,0 0 0,0 0 0,0 0 0,0 0 0,0-1 0,0 1 0,0-1 0,0 0 0,1 2 0,-1 0 0,1 0 0,-1 0 0,2 1 0,-1-1 0,2 1 0,-1-1 0,1 0 0,-2 0 0,3 0 0,-1 1 0,-1-2 0,2 1 0,-2 0 0,0 1 0,-2 0 0,2 1 0,-2 0 0,0 0 0,0 1 0,0-1 0,0 2 0,2-1 0,-2 0 0,1 1 0,-1 0 0,0 0 0,0-1 0,0 0 0,0 0 0,0 0 0,0 1 0,0-2 0,0 1 0,0-1 0,0 1 0,0 0 0,0 1 0,0-1 0,0 0 0,0 0 0,0 0 0,0-2 0,0 1 0,0 0 0,0 1 0,0-1 0,0 1 0,0 0 0,0 1 0,0-3 0,0 3 0,0-2 0,0 1 0,0 0 0,0 0 0,0-1 0,0 2 0,0-2 0,0 3 0,0-3 0,0 3 0,0-2 0,0 2 0,0-3 0,0 3 0,0-2 0,0 1 0,0 0 0,0-1 0,0 0 0,0 0 0,0-1 0,0 2 0,0-2 0,0 3 0,0-2 0,0 1 0,0 0 0,0-2 0,0 2 0,0-2 0,2 2 0,-2-1 0,2 1 0,-1-1 0,0-1 0,0 1 0,-1-1 0,0 0 0,1 0 0,-1 1 0,2-1 0,-2 1 0,1-1 0,0 1 0,0-1 0,-1 1 0,0-1 0,2 2 0,-2-1 0,3 0 0,-1 1 0,-1-1 0,2 1 0,-2 0 0,2 1 0,-3-2 0,2-1 0,-2 0 0,0 0 0,0 0 0,0 1 0,0-1 0,0 0 0,0 0 0,0 0 0,0 0 0,0 0 0,2 1 0,-2-1 0,0 1 0,0-1 0,0 0 0,0 0 0,0 1 0,0-1 0,0 0 0,0 1 0,0-2 0,0 1 0,0 0 0,0 0 0,2 1 0,-2 0 0,2-1 0,-2 1 0,1 0 0,0-1 0,-1 0 0,0 0 0,0 1 0,0 0 0,2 1 0,-2-2 0,2 1 0,-2-1 0,0 1 0,0-1 0,1 1 0,-1-1 0,2 1 0,-2-1 0,1 1 0,0 0 0,-1 0 0,2 0 0,-2 0 0,2 0 0,-2 0 0,0-1 0,0 1 0,1 0 0,-1 0 0,1-1 0,1 0 0,-2 0 0,2 1 0,-2-1 0,1 0 0,1 0 0,-1 0 0,1-1 0,-1 1 0,-1 1 0,3-1 0,-2-1 0,2 1 0,-3 0 0,1 0 0,-1 0 0,1 0 0,1 1 0,1 0 0,1 0 0,-3-2 0,0 2 0,-1-2 0,0-2 0,0 1 0,0-2 0,0 1 0,0-1 0,0 1 0,0 1 0,0-2 0,0 1 0,0 0 0,0 1 0,0-1 0,0 0 0,0-3 0,0 3 0,0-3 0,0 4 0,0-2 0,0 1 0,0 0 0,0 0 0,0 1 0,2-1 0,-1 1 0,1-1 0,-1-1 0,-1 2 0,0-3 0,0 2 0,0 0 0,1 0 0,-1 1 0,2-1 0,-1-1 0,0 2 0,0-2 0,-1 1 0,0 0 0,2-2 0,-2 1 0,3 0 0,-3 2 0,0-1 0,1 0 0,-1 0 0,1 0 0,1 0 0,0-2 0,-1 3 0,1-1 0,-2 1 0,1-2 0,-1 2 0,4-3 0,-3 3 0,4-2 0,-5 1 0,2 1 0,0-1 0,-1 1 0,1 0 0,-2-1 0,0 1 0,2-1 0,0 1 0,0-1 0,0-1 0,-2 2 0,2-1 0,0 1 0,-1 0 0,2-1 0,-1 1 0,-1-1 0,2 1 0,-2-1 0,1 2 0,0-2 0,0 1 0,0 0 0,-1-1 0,2 1 0,-2-1 0,2 1 0,-1 0 0,0-1 0,-1 1 0,-1 0 0,2 1 0,0-2 0,2 1 0,-2 0 0,2-1 0,-3 1 0,1 0 0,0 0 0,0 0 0,1 0 0,-2 0 0,1 0 0,1 0 0,-2 1 0,3-1 0,-3 2 0,0 0 0,1 2 0,-2-2 0,2 2 0,-2-1 0,0 0 0,0 1 0,0 0 0,0-1 0,0 3 0,0-4 0,1 1 0,-1-1 0,3 2 0,-3-2 0,3 2 0,-3-1 0,2 1 0,-2-1 0,0 1 0,0-2 0,0 1 0,0-1 0,0 3 0,0-3 0,0 2 0,0-2 0,0 0 0,0 1 0,0 0 0,0 0 0,0 0 0,0-1 0,0 1 0,0 0 0,0-2 0,0 2 0,0 0 0,0 0 0,0 2 0,0-3 0,0 1 0,0-1 0,0 2 0,0-1 0,0 0 0,0 0 0,0 0 0,0-1 0,-2 3 0,2-2 0,-1 1 0,1-2 0,0 2 0,0-2 0,0 1 0,0-1 0,0 0 0,0 1 0,0-1 0,0 1 0,0-1 0,0 0 0,0 1 0,0-2 0,0 2 0,0-1 0,0 1 0,0-1 0,0 0 0,0 0 0,0 0 0,0 0 0,0 0 0,0 0 0,0 0 0,0 0 0,0 1 0,0-2 0,0 0 0,1 0 0,-1-2 0,3 0 0,-2 0 0,2 0 0,-3 0 0,8-6 0,-4 2-520,5-5 520,-3 4 0,-1-1 0,1 2 0,0-4 0,-2 4-33,5-4 33,-8 7 0,6-6 0,-4 5 0,-1-1 0,0 2 0,-2-1 0,1 1 0,0-3 0,2 3 520,-3-3-520,3 3 33,-3 0-33,0 2 0,0-1 0,0 1 0,0-2 0,0 2 0,0-2 0,0 2 0,0-2 0,0 2 0,0-1 0,1 1 0,-1-1 0,1 1 0,-1 0 0,0 0 0,2 0 0,-2 1 0,2-2 0,0 1 0,-1 0 0,1 1 0,-2-2 0,0 1 0,2 0 0,-1 0 0,1 0 0,1-1 0,-3 1 0,2 0 0,-2 0 0,0-1 0,1 1 0,2-1 0,-3 0 0,2-1 0,0 2 0,3-2 0,-3 1 0,2 0 0,-2 0 0,0 0 0,0 1 0,1-2 0,-3 2 0,3-1 0,-3 0 0,3 1 0,-3-1 0,2 1 0,-1 0 0,-1 0 0,1 0 0,-1 0 0,0 0 0,2-1 0,-2 1 0,2 0 0,-2 1 0,0 1 0,2 2 0,-1-2 0,0 2 0,-1-2 0,0 2 0,0 0 0,2 1 0,-1-1 0,0-1 0,-1 4 0,0-4 0,0 3 0,2-3 0,-2 2 0,2-2 0,-2 0 0,0 0 0,1 1 0,2 0 0,0 2 0,0-2 0,-1 1 0,-2-1 0,0 0 0,0 0 0,0-2 0,0 1 0,0 0 0,0 1 0,0-1 0,0 0 0,0 0 0,0-2 0,0 2 0,0 0 0,0 0 0,0 0 0,0-2 0,0 2 0,0 0 0,0-1 0,0 1 0,0-1 0,0 1 0,0 0 0,0-1 0,0 0 0,0 2 0,0-2 0,0 2 0,0-2 0,0 1 0,0-1 0,0 1 0,0 0 0,0-1 0,0 1 0,0-1 0,0 1 0,0 0 0,0 0 0,0 0 0,0 0 0,0 2 0,0-3 0,0 2 0,0-1 0,2 1 0,0-1 0,-1 3 0,1-3 0,-2 2 0,2-3 0,-1 1 0,-1 0 0,1 0 0,1 0 0,-2-1 0,3 1 0,-3 0 0,3-1 0,-1 1 0,-1-1 0,2 2 0,-1-2 0,-1 1 0,1-1 0,-1 0 0,-1 0 0,1 1 0,-1-1 0,0 1 0,0-1 0,0 1 0,0-1 0,0 1 0,2-1 0,-2 0 0,2 1 0,-2 0 0,0 0 0,0-1 0,0 1 0,0-1 0,0 0 0,0 0 0,2 0 0,-2 0 0,0 1 0,0-1 0,0 2 0,2-2 0,-2 1 0,2-2 0,-2 0 0,0-1 0,0 0 0,0 0 0,0 0 0,2-2 0,-2 1 0,2-1 0,1-1 0,0-2 0,0 2 0,1-5 0,-4 7 0,5-7 0,-4 6 0,1-3 0,0 5 0,-2-4 0,2 3 0,-2-3 0,0 4 0,0-3 0,0 2 0,0 0 0,0 1 0,0 0 0,1 1 0,0-2 0,-1 1 0,0 0 0,0 0 0,0 0 0,0 0 0,0 0 0,0 0 0,0 0 0,0 0 0,0 0 0,0 0 0,2 0 0,-2 0 0,2 0 0,-2 0 0,0 0 0,1 0 0,2 0 0,-2 0 0,2-1 0,-1 1 0,1 0 0,-1-1 0,-1 2 0,3-2 0,-4 1 0,5 0 0,-2-1 0,0 1 0,0 0 0,0 0 0,-1 0 0,1-1 0,1 1 0,0 0 0,0 1 0,-3-1 0,2 0 0,-2 0 0,1 0 0,0 0 0,0 1 0,0-2 0,1 2 0,-3-1 0,3 1 0,-1-2 0,1 1 0,-1 0 0,1 0 0,-2 0 0,1 0 0,0 0 0,0-1 0,1 1 0,-1 0 0,1-1 0,-1 1 0,0-1 0,0 1 0,0 0 0,-1 0 0,1 0 0,0 0 0,2-1 0,-3 1 0,0 0 0,-1 0 0,0 0 0,0 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29T06:54:17.700"/>
    </inkml:context>
    <inkml:brush xml:id="br0">
      <inkml:brushProperty name="width" value="0.02646" units="cm"/>
      <inkml:brushProperty name="height" value="0.02646" units="cm"/>
      <inkml:brushProperty name="color" value="#C10800"/>
    </inkml:brush>
  </inkml:definitions>
  <inkml:trace contextRef="#ctx0" brushRef="#br0">0 209 24575,'0'0'0,"2"-1"0,0-2 0,-1 2 0,3-1 0,-4 1 0,2 0 0,-1 0 0,-1 0 0,1 0 0,2-1 0,-2-1 0,4 2 0,-5 0 0,2-2 0,-2 2 0,3-1 0,-2 1 0,3-1 0,-4 0 0,4 1 0,-4 0 0,2-1 0,-1 1 0,-1 0 0,2 1 0,-2-1 0,0-1 0,1 1 0,0 0 0,2-1 0,-3 0 0,2 1 0,-1 0 0,0 0 0,0 0 0,-1 0 0,0 0 0,2 1 0,-2-1 0,1 0 0,-1-2 0,2 2 0,-2 0 0,1 0 0,-1 0 0,0 0 0,0 0 0,0 0 0,0 0 0,0 0 0,0 0 0,0 0 0,0 0 0,0-1 0,0 1 0,0 0 0,0-1 0,0 1 0,0 0 0,0 1 0,0-1 0,0-1 0,0 1 0,0 0 0,0 1 0,2 0 0,1 1 0,-1 0 0,0 2 0,-2-3 0,2 4 0,-2-3 0,1 2 0,1-2 0,0 0 0,0 1 0,-2-1 0,0 1 0,1 0 0,0-1 0,0 1 0,1 0 0,-2-1 0,4 0 0,-4 1 0,0-2 0,2 2 0,-2-1 0,5 1 0,-5-1 0,3 2 0,-2-2 0,1 1 0,-1-1 0,-1 0 0,1 0 0,2 1 0,-1-1 0,1 3 0,-2-3 0,1 0 0,-2 0 0,3 0 0,-1 0 0,-1 0 0,-1 1 0,1 0 0,-1-1 0,2 3 0,-2-4 0,0 3 0,0-2 0,0 1 0,0-1 0,0 0 0,0 4 0,0-1 0,0 1 0,0-3 0,0 2 0,0-3 0,0 0 0,0 0 0,0 0 0,0 0 0,0 0 0,0 1 0,0-1 0,0 3 0,0-2 0,0-1 0,0 0 0,0 0 0,0 0 0,0 0 0,0 0 0,0 0 0,0 1 0,0-1 0,0 0 0,0 0 0,0 2 0,0-2 0,0 0 0,0 0 0,-2 1 0,2-1 0,-1 1 0,1-1 0,0 0 0,0-1 0,0 2 0,0-1 0,0 1 0,0-1 0,0 1 0,0-1 0,0 3 0,0-3 0,0 1 0,0-1 0,0 0 0,0 0 0,0 0 0,0 0 0,0 0 0,0 1 0,0-1 0,0-1 0,0 2 0,0-2 0,0 1 0,0 0 0,0 0 0,0 0 0,0 0 0,1 0 0,-1 0 0,3 0 0,-2-1 0,0 1 0,-1 1 0,0-2 0,0-2 0,2 0 0,0 0 0,1 1 0,-1-1 0,-2 1 0,4-2 0,-3 2 0,1-3 0,-1 3 0,2-1 0,-1 1 0,-1-1 0,2 1 0,-1-3 0,-1 3 0,0 0 0,-1 0 0,3-2 0,-3 2 0,3-3 0,-2 2 0,0 1 0,-1 0 0,0 0 0,0-1 0,0 1 0,0 0 0,1-1 0,-1 2 0,2-2 0,-2 1 0,0-1 0,0 1 0,0 0 0,0 0 0,0 0 0,0 0 0,0 1 0,0-1 0,0 0 0,0 0 0,0 0 0,0 0 0,0 0 0,0-1 0,0 1 0,0-1 0,0 1 0,0 0 0,0-1 0,0 2 0,0-2 0,0 1 0,0-2 0,0 2 0,0-1 0,1 1 0,0-1 0,0 1 0,-1-1 0,0 1 0,0-1 0,0-1 0,3 2 0,-3 0 0,2-1 0,0 2 0,-2-1 0,0 0 0,0-1 0,2 1 0,-2-3 0,3 3 0,0 0 0,-1 0 0,-1-2 0,1 3 0,-2-1 0,2 0 0,-2-1 0,2 1 0,0-1 0,-2 1 0,3-1 0,-3 2 0,1-1 0,-1 0 0,1 0 0,-1 1 0,2 0 0,-2 1 0,2 0 0,-2 0 0,0 0 0,0 0 0,0 0 0,2 3 0,-1-3 0,0 2 0,-1-1 0,1 0 0,1-1 0,1 3 0,-3-4 0,2 2 0,-1-1 0,0 0 0,-1 1 0,2 0 0,-2-1 0,2 0 0,-2 1 0,1 0 0,-1 0 0,4 0 0,-2-1 0,0 1 0,0-1 0,-1 0 0,0 2 0,2-2 0,-1 0 0,-1 0 0,2 1 0,-3-1 0,2 0 0,-2 0 0,0 0 0,1 0 0,0 0 0,0 1 0,-1-1 0,0 1 0,2-1 0,-2-1 0,2 1 0,-2 0 0,0 0 0,0 0 0,1 0 0,1 1 0,0 0 0,-1 0 0,0-1 0,0 1 0,0-1 0,2 0 0,-3 0 0,2 0 0,-1 0 0,-1 0 0,1-1 0,-1 1 0,0 1 0,0-1 0,0-1 0,0 0 0,0-1 0,0-2 0,0 0 0,0 0 0,3-4 0,-3 2 0,6-1 0,-5 2 0,3-1 0,-2 2 0,0-1 0,3-1 0,-3 1 0,2-2 0,-1 2 0,-1 0 0,3 0 0,-3 2 0,0 0 0,0-1 0,-1 1 0,2-2 0,-1 3 0,-2-1 0,2 1 0,-2-1 0,0 1 0,0 0 0,2-1 0,0 1 0,-2-2 0,2 3 0,-2-1 0,1 0 0,1 0 0,-1 0 0,-1 0 0,0-1 0,0 1 0,0-1 0,0 0 0,0 0 0,0 1 0,0 1 0,0-2 0,0 1 0,0-1 0,0-1 0,0 2 0,0-3 0,0 3 0,0 0 0,0-2 0,0 2 0,0-2 0,0 1 0,0 0 0,0 1 0,0-1 0,-1 1 0,-1-1 0,1 1 0,1 0 0,0 0 0,0-2 0,0 2 0,0-1 0,0 1 0,0 0 0,0 0 0,0-1 0,0 1 0,0-1 0,0-1 0,0 2 0,0 0 0,0-2 0,0 2 0,0-2 0,0 2 0,0-1 0,0 1 0,0-1 0,0 0 0,0 0 0,0 1 0,0 0 0,0-1 0,0-1 0,0 2 0,0-2 0,0 2 0,0 0 0,0 0 0,0 0 0,0 0 0,0 0 0,0 0 0,0-1 0,0 1 0,0 0 0,0 0 0,0 0 0,0 0 0,0 0 0,0 0 0,0 0 0,0 0 0,0-1 0,0 0 0,0 1 0,0 0 0,0 0 0,0 0 0,0 1 0,0-2 0,0 1 0,0-1 0,0 2 0,0-1 0,0 0 0,0 1 0,-2-1 0,2 3 0,-2-2 0,2 1 0,0 0 0,0 1 0,0 0 0,0 0 0,2-2 0,1 5 0,0-4 0,0 2 0,-2-2 0,1 0 0,-1 0 0,3 0 0,-4 3 0,2-2 0,0 0 0,-2-1 0,3 0 0,-3 0 0,2 0 0,-2 0 0,0 0 0,0 0 0,0 0 0,1 1 0,0-1 0,-1 1 0,2-1 0,-2 1 0,3-1 0,-2 1 0,0-1 0,2 0 0,-3 1 0,2-1 0,-1 1 0,0-1 0,1 0 0,-2 1 0,3-1 0,-2 0 0,0-1 0,1 2 0,0 1 0,0 0 0,3-2 0,-2 2 0,0-2 0,-1 0 0,2 0 0,-3 2 0,1-2 0,3 1 0,-4-1 0,4 2 0,-2-2 0,-2 1 0,1-1 0,1 2 0,-3-2 0,2 1 0,1-1 0,-1-1 0,-2 1 0,3 1 0,-2-1 0,0 0 0,-1-1 0,2 1 0,-2 1 0,1-1 0,-1 0 0,0 0 0,2 0 0,-1 0 0,0 0 0,-1 1 0,1-1 0,-1 1 0,2-1 0,-2 2 0,0-2 0,2 1 0,-2-1 0,2 1 0,-1-1 0,-1 1 0,2-1 0,-2 2 0,0-2 0,0 2 0,0-2 0,0-1 0,0 1 0,0 1 0,0-1 0,0 0 0,0 2 0,0-2 0,0 1 0,0-1 0,0 0 0,0 0 0,0 0 0,0 0 0,0 0 0,0 0 0,0 0 0,0 2 0,0-3 0,0 1 0,0 0 0,0 0 0,0 0 0,0 0 0,0 0 0,0 1 0,0-2 0,0 1 0,0 2 0,0-2 0,0 1 0,0 0 0,0-2 0,0 2 0,0-1 0,0 1 0,0-2 0,0 0 0,2 0 0,-2-1 0,3 1 0,-2-1 0,0 0 0,0 0 0,-1 0 0,2-1 0,-1 0 0,0-2 0,3 2 0,-4 1 0,2 0 0,0-1 0,0 1 0,0-1 0,0 1 0,2-2 0,-4 2 0,2 0 0,-1 0 0,1-1 0,0 1 0,0-1 0,-1 1 0,2 0 0,-1-2 0,-1 2 0,1-1 0,-2 1 0,1 0 0,0 0 0,0 0 0,-1 0 0,1 0 0,-1 0 0,4 0 0,-3-1 0,2 0 0,-3 1 0,2 0 0,0 0 0,3-1 0,-3 1 0,1-1 0,-3 1 0,2-2 0,-1 2 0,4-1 0,-3 1 0,3-1 0,-2 1 0,1-1 0,-3 1 0,4-2 0,-5 1 0,7 0 0,-5 0 0,3 1 0,-2-1 0,1 1 0,-2 0 0,0-2 0,0 2 0,0 0 0,0 1 0,-2-1 0,0-1 0,0 2 0,0 1 0,0 0 0,0 1 0,0 0 0,0 0 0,0-1 0,0 1 0,0-1 0,0 0 0,0 2 0,0-1 0,0 1 0,0 0 0,0-1 0,0 1 0,0-2 0,3 0 0,-2 0 0,2 4 0,-3-4 0,0 1 0,0-1 0,1 1 0,-1-1 0,2 0 0,-1 0 0,-1 2 0,5-1 0,-5 0 0,2-1 0,-1 0 0,0 0 0,1 1 0,-2-1 0,1 2 0,-1-2 0,0 1 0,0-1 0,0 2 0,0-1 0,0 0 0,0 0 0,0 0 0,0-1 0,0 1 0,0-1 0,0 1 0,0 0 0,0 3 0,0-4 0,0 3 0,0-3 0,0 1 0,0-1 0,0 0 0,0 1 0,0 0 0,0-1 0,0 2 0,0-2 0,0 1 0,0-1 0,0 2 0,0-2 0,0 1 0,0-1 0,0 0 0,0 0 0,0 2 0,0-2 0,0 0 0,0 1 0,0 0 0,0-1 0,0 1 0,0-1 0,0 0 0,0 0 0,0 0 0,0 0 0,0 0 0,0 0 0,0 1 0,0-1 0,0-1 0,0-1 0,2-1 0,-1 1 0,2 0 0,-1 0 0,-1 0 0,0 0 0,3 1 0,-1-1 0,2 1 0,-3 0 0,1 0 0,-1 1 0,2-1 0,-4 1 0,4-1 0,-3 1 0,1 0 0,1 0 0,-3 0 0,0 1 0,0-2 0,-2 1 0,2 0 0,0 1 0,-2-2 0,2 1 0,-2 1 0,2-1 0,-2 0 0,2 0 0,-2 0 0,2 1 0,-3-2 0,3 1 0,0 0 0,0 0 0,0 0 0,0 0 0,0 0 0,0 0 0,0 0 0,0-1 0,0 1 0,0 1 0,0 0 0,0-1 0,0-1 0,-1-1 0,0-1 0,0 0 0,1 1 0,0-1 0,0 1 0,0 0 0,0 0 0,0-1 0,0-1 0,0 1 0,0 1 0,0-2 0,0 2 0,0-2 0,0 2 0,0-3 0,0 3 0,0-1 0,0 1 0,0-2 0,0 2 0,0-1 0,0 0 0,0 1 0,0 0 0,0 0 0,0 1 0,0-1 0,0 0 0,0 0 0,0 0 0,0 1 0,0-1 0,0-1 0,0 1 0,0-1 0,0 1 0,1 0 0,0 0 0,0 0 0,-1 0 0,0 0 0,3 0 0,-3 0 0,2-1 0,-2 1 0,0-1 0,0 1 0,2 0 0,-2-1 0,0 1 0,0-1 0,0 2 0,2-3 0,0 2 0,0-2 0,-1 2 0,2-1 0,-3 2 0,1-1 0,-1 0 0,1-1 0,0 1 0,0 0 0,-1 0 0,0 0 0,0-2 0,0 2 0,0 0 0,0-1 0,2 1 0,-2 0 0,3 0 0,-3 0 0,2-1 0,-2 1 0,0-2 0,0 3 0,0-1 0,0 0 0,0 0 0,0 0 0,2-1 0,-2 1 0,2-1 0,-2 1 0,0-3 0,0 3 0,0-1 0,2 1 0,-2-1 0,1 1 0,-1-1 0,0-1 0,0 1 0,0 1 0,0-1 0,0 1 0,1-1 0,0 1 0,0-1 0,0 0 0,-1 1 0,2 0 0,-2-2 0,0 2 0,2-2 0,-1 1 0,0-1 0,1 2 0,-2 0 0,2-1 0,-2 1 0,0-1 0,0 0 0,0 1 0,0-4 0,2 4 0,-2-1 0,0 1 0,0 0 0,2-1 0,-2 1 0,3 0 0,-3-2 0,1 2 0,0-1 0,0 1 0,-1-1 0,0 1 0,2-1 0,-2 1 0,2-2 0,-1 2 0,0-1 0,-1 1 0,0-1 0,0 1 0,0-1 0,0 1 0,0-2 0,2 2 0,-1-1 0,2 1 0,-2-1 0,-1 1 0,0-1 0,2 1 0,-2-3 0,2 3 0,0-1 0,-2 0 0,1 0 0,-1 1 0,0-1 0,0 0 0,0 0 0,0 0 0,1 0 0,0 1 0,1 0 0,-2 0 0,2-1 0,-2 1 0,2-2 0,-2 2 0,0 0 0,0 0 0,0 0 0,1 0 0,0-1 0,1 1 0,-2 1 0,2-1 0,1 0 0,-1-1 0,-2 2 0,3 3 0,-2-1 0,0 0 0,-1 2 0,0-2 0,0 2 0,0-1 0,0 0 0,0 0 0,0 1 0,0-2 0,1 0 0,-1-1 0,2 1 0,-2-1 0,0 3 0,0-3 0,1 1 0,0-1 0,1 1 0,-2-1 0,0 0 0,0 0 0,0 0 0,0 0 0,0 3 0,0-3 0,0 1 0,0-1 0,0 1 0,0-1 0,0 1 0,0-1 0,0 1 0,0-1 0,0 1 0,0-1 0,0 1 0,0-1 0,0 1 0,0-1 0,0 0 0,0 2 0,0-1 0,0 0 0,0 0 0,0-1 0,0 1 0,0-1 0,0 3 0,0-3 0,0 1 0,0-1 0,0 0 0,2 1 0,-2 0 0,1 1 0,0-1 0,0 0 0,0-1 0,-1 0 0,2 1 0,-2-1 0,2 1 0,-2 0 0,0 0 0,0-1 0,1 1 0,-1-1 0,4 1 0,-4-1 0,2 1 0,-2-1 0,0 2 0,0-1 0,0 0 0,2-1 0,-2 2 0,2-2 0,-2 3 0,0-2 0,0 1 0,0-2 0,0 0 0,0 1 0,2-1 0,0 2 0,1-1 0,-2-2 0,0 1 0,-1 0 0,0 0 0,0 1 0,0-2 0,0 1 0,0 1 0,0-2 0,2 3 0,-2-2 0,2-1 0,-2 2 0,0-1 0,0 0 0,0 1 0,0-1 0,0 0 0,0 0 0,0 0 0,0 1 0,0-1 0,0-1 0,0 2 0,1-2 0,0 0 0,0-2 0,0 1 0,-1-1 0,4 1 0,-3 0 0,2-1 0,-3 1 0,2 0 0,5-3 0,-3 0 0,2-1 0,-3 4 0,0-1 0,-3 1 0,1-1 0,-1 0 0,0 1 0,1 1 0,0-1 0,2 0 0,-3 0 0,3 0 0,-3 0 0,2 0 0,0-1 0,0 1 0,-1 0 0,1-1 0,-1 1 0,4 0 0,-3 0 0,-2 1 0,2-1 0,0 0 0,-2 0 0,3 0 0,0-1 0,-2 1 0,2-2 0,-2 2 0,2 0 0,-3 0 0,5 0 0,-4-1 0,2 0 0,-1 1 0,2-1 0,-3 1 0,1-2 0,-2 3 0,2-1 0,0-1 0,2 0 0,-2 1 0,3-1 0,-5 1 0,1 0 0,0-1 0,-1 0 0,0 1 0,0 1 0,2-1 0,-2-1 0,3 2 0,-2-1 0,0 0 0,2-1 0,-3 1 0,1-1 0,0 1 0,0 1 0,0 0 0,-1 1 0,0 1 0,0-1 0,0 0 0,0 0 0,0 1 0,0 0 0,0-1 0,0 1 0,2-1 0,-2 2 0,3-1 0,-2 1 0,1 0 0,1 2 0,-3-3 0,0 1 0,0-1 0,0 0 0,1-1 0,-1 0 0,3 2 0,-3-2 0,2 0 0,-1 1 0,0-1 0,1 2 0,-2-2 0,3 2 0,-3-2 0,0 0 0,0 1 0,2 0 0,-2-1 0,2 1 0,-1-1 0,0 0 0,1 1 0,2 0 0,-3 0 0,0 0 0,-1-1 0,2 0 0,-2 0 0,4 1 0,-3 1 0,1-2 0,1 1 0,-3-1 0,2 0 0,-1 0 0,-1 0 0,2 0 0,-2 0 0,0 0 0,1-1 0,0 3 0,-1-2 0,0 0 0,2 0 0,-2 1 0,2-2 0,0 2 0,-1-1 0,0 1 0,-1-1 0,1 0 0,-1 1 0,2-1 0,-2 0 0,0 1 0,1-2 0,0 2 0,0-1 0,-1 0 0,0 0 0,1 0 0,1 0 0,1 1 0,-1-1 0,-1 1 0,-1-1 0,1 0 0,1 0 0,-2 0 0,2 0 0,-2 0 0,0 0 0,1 0 0,0 1 0,0-1 0,-1 0 0,0 0 0,0 0 0,0 1 0,0-1 0,2 0 0,-2 0 0,2 0 0,-2 0 0,0 2 0,1-2 0,0 0 0,0 1 0,-1-2 0,2 1 0,-2 0 0,2 1 0,-2-1 0,0 0 0,0 0 0,0 1 0,1-1 0,0 0 0,2-1 0,-3 1 0,2-1 0,-2-2 0,0-1 0,0 0 0,0 1 0,0 1 0,1 0 0,0-1 0,1 1 0,-2-2 0,2 2 0,-2-1 0,1 1 0,1-2 0,0 1 0,0-3 0,-2 3 0,2-1 0,-1 1 0,1 0 0,-1 0 0,-1-1 0,0 2 0,0-1 0,2 1 0,-2-2 0,3 2 0,-3-3 0,0 3 0,1-1 0,0 1 0,0-2 0,-1 2 0,0-1 0,0 1 0,0 0 0,0-2 0,0 2 0,1 0 0,-1 0 0,2 0 0,-2 0 0,0 1 0,0-1 0,0 0 0,0-1 0,0 2 0,0-1 0,0-1 0,0 1 0,0 0 0,0 0 0,0-1 0,0 0 0,0 1 0,0 0 0,0 0 0,0 0 0,0 0 0,0-1 0,0 1 0,0-1 0,0 1 0,1 0 0,0 0 0,0 0 0,-1-1 0,0 2 0,2-1 0,-2 0 0,3-1 0,-2 1 0,0 0 0,1-1 0,-2 1 0,2 0 0,-2 1 0,0-1 0,0-1 0,1 1 0,0-2 0,1 2 0,-2-1 0,3 1 0,-3 0 0,1 0 0,0 0 0,0 0 0,-1 0 0,0 0 0,1 0 0,-1 0 0,2-1 0,-2 1 0,0 0 0,0 0 0,0 0 0,0-1 0,1 0 0,0 0 0,2-1 0,-3 2 0,2 0 0,-2 0 0,0-2 0,0 2 0,0-1 0,0 1 0,2-3 0,0 3 0,-1-1 0,1 1 0,-2-1 0,0 0 0,0 0 0,0 1 0,1-1 0,-1 1 0,3 0 0,-1 0 0,-1-1 0,-1 1 0,2-1 0,-2 0 0,2-2 0,-2 3 0,1 0 0,0 0 0,-1-1 0,0 1 0,0-2 0,0 2 0,2-3 0,-2 3 0,2-1 0,-2 1 0,0-1 0,1 2 0,-1-3 0,3 2 0,-2-3 0,-1 3 0,2 0 0,-2 0 0,0-2 0,0 2 0,0 0 0,0 0 0,0-2 0,0 1 0,2-1 0,-1 2 0,2-1 0,-3 1 0,0-1 0,0 0 0,1 0 0,1 1 0,-1 0 0,1 0 0,-2-1 0,3 1 0,-3-1 0,1 1 0,-1-2 0,2 2 0,-2 0 0,1 0 0,-1 0 0,0 0 0,0 0 0,3 0 0,-3 0 0,3 1 0,-1-1 0,2-2 0,-3 2 0,3 1 0,-4-1 0,2 0 0,-1 0 0,1 0 0,1 1 0,-1-1 0,-2 1 0,0 0 0,0 1 0,0 0 0,0 0 0,0 1 0,0-1 0,0 2 0,0-2 0,0 0 0,0 0 0,3 0 0,-1 0 0,0 0 0,-1 0 0,-1 0 0,0 0 0,0 0 0,2 3 0,-2-4 0,2 2 0,0-1 0,1 2 0,-2-2 0,1 1 0,-2 0 0,3 0 0,-1-1 0,-1 1 0,1-1 0,-2 1 0,0-1 0,2 0 0,-1 0 0,2 0 0,-3 1 0,1-1 0,0 0 0,0 0 0,0 0 0,-1 0 0,2-1 0,-2 1 0,3 0 0,-1 0 0,0 0 0,-2 0 0,3 2 0,-2-2 0,3 1 0,-1-1 0,-2 1 0,-1-2 0,0 1 0,0 0 0,0 0 0,0 0 0,1 0 0,-1 2 0,2-2 0,-2 0 0,0 0 0,0 1 0,0-1 0,1 2 0,0-2 0,0 0 0,-1 1 0,0-1 0,0 1 0,0 0 0,0 0 0,0 0 0,2-2 0,-2 2 0,3 0 0,-3 0 0,0 0 0,0-1 0,1 2 0,-1-2 0,2 0 0,-2 0 0,0 0 0,0 2 0,1-3 0,-1 3 0,2-2 0,-2 1 0,1-1 0,-1 0 0,2 0 0,-2 3 0,0-3 0,0 1 0,1-1 0,0 1 0,1-1 0,0 0 0,-2 1 0,2 1 0,-2-2 0,0 1 0,0-1 0,0 1 0,0-1 0,0 0 0,0 1 0,2-1 0,-2 3 0,0-3 0,2 0 0,-2 0 0,2 0 0,-2 0 0,1 0 0,-1 0 0,1 0 0,-1 0 0,0 1 0,3-1 0,-3-1 0,2 2 0,-2 0 0,0-1 0,0 0 0,0 0 0,0 0 0,0 0 0,0 0 0,0 1 0,0-1 0,0 0 0,0-1 0,0 2 0,0-1 0,0 0 0,0 0 0,0 0 0,0 0 0,0 0 0,0 0 0,0-1 0,0 3 0,0-2 0,0-1 0,0 1 0,0 0 0,-2 0 0,2 0 0,-3 0 0,3 0 0,0 0 0,0 0 0,0-1 0,3 0 0,-3-1 0,3 0 0,-2 0 0,1 0 0,0 0 0,0 0 0,0-1 0,0 1 0,0-1 0,2 0 0,-1 0 0,3-1 0,-2 2 0,-2 0 0,0 0 0,2-1 0,-2-1 0,2 0 0,-3 2 0,4-1 0,-2 0 0,1 0 0,0 0 0,0 0 0,-2 1 0,-1-1 0,-1 1 0,5-1 0,-4 1 0,2-1 0,-1 0 0,0 1 0,0 0 0,-1-1 0,0 2 0,-1-1 0,2 0 0,0-1 0,-1 1 0,1-1 0,-2 1 0,3-1 0,-2 1 0,2-1 0,-1 1 0,3-1 0,-3 1 0,2-3 0,-4 2 0,5 0 0,-4 1 0,2-2 0,-1 3 0,-1-2 0,-1 0 0,2 1 0,-2-2 0,1 1 0,-1 1 0,3-1 0,-3 1 0,2 0 0,-2 0 0,1 0 0,0 0 0,-1-2 0,0 2 0,0 0 0,0 1 0,0-1 0,2 0 0,-2 0 0,2 0 0,-1 0 0,0 0 0,0-1 0,2 2 0,-3-1 0,1 1 0,0 1 0,0 1 0,0-1 0,-1 0 0,0 0 0,0 1 0,0-1 0,0 0 0,0 2 0,0-1 0,0 1 0,0-1 0,0 0 0,0 0 0,0 1 0,0-2 0,0 1 0,0-1 0,1 0 0,-1 1 0,2 0 0,-2-1 0,0 0 0,0 1 0,0-1 0,0 0 0,0-1 0,1 2 0,0-1 0,3-1 0,-4 2 0,2 0 0,-2-1 0,0 2 0,0-2 0,0 0 0,0 0 0,0 1 0,0-1 0,0 0 0,0 0 0,0 1 0,0-1 0,0 3 0,0-3 0,0 1 0,0-1 0,0 2 0,0-2 0,0 1 0,0 0 0,0 0 0,0-1 0,0 2 0,0-2 0,0 2 0,2-2 0,-2 2 0,0-2 0,0 0 0,0 0 0,0 0 0,0 1 0,0 0 0,2-1 0,-2 1 0,2 0 0,-2 0 0,2-1 0,-2 1 0,2-1 0,-2 1 0,0-1 0,2 3 0,-2-3 0,1 1 0,-1-1 0,0 0 0,0 1 0,0-1 0,2 0 0,-2 1 0,3-1 0,-2 2 0,-1-1 0,0-1 0,0 1 0,0-1 0,0 0 0,0 0 0,2 0 0,-2 0 0,3 1 0,-3-1 0,0 0 0,0 1 0,0-2 0,1 2 0,0-1 0,0 1 0,-1-1 0,0 0 0,0 1 0,0-1 0,0 0 0,0 1 0,1-1 0,-1 0 0,2 0 0,-2 1 0,1-1 0,0-1 0,0 1 0,-1 0 0,1 2 0,-1-2 0,3 0 0,-3 0 0,0 0 0,0-1 0,0 1 0,0 1 0,1-1 0,0 0 0,0-1 0,-1 1 0,2 1 0,-2-1 0,2 0 0,-2 1 0,0-1 0,2 0 0,-2-1 0,2 2 0,-2-2 0,3 1 0,-3 0 0,0 0 0,0 1 0,0-1 0,0 0 0,0 0 0,0 0 0,0 0 0,0 0 0,0 1 0,1-1 0,0 0 0,0 0 0,-1-1 0,0-1 0,0 0 0,0 0 0,0-1 0,0 1 0,0 1 0,2-2 0,-2 1 0,3-1 0,-3 0 0,3-1 0,-1 1 0,0 0 0,1 1 0,-1-2 0,1 0 0,0 1 0,-1 0 0,0 0 0,-2 1 0,0-2 0,0 1 0,1 1 0,0 0 0,2-1 0,-3 1 0,2-1 0,1 0 0,-3 0 0,0 1 0,2-2 0,-2 2 0,2 0 0,-2 0 0,0 0 0,0 0 0,1 0 0,0 1 0,0-1 0,-1 0 0,0-1 0,0 0 0,0 0 0,2 0 0,-2-1 0,4 2 0,-4-2 0,0 0 0,0 1 0,0 1 0,0-1 0,0 1 0,0-1 0,0 1 0,0-1 0,0-1 0,0 0 0,0 2 0,0 0 0,0 0 0,0-1 0,0 1 0,0 0 0,0-2 0,0 2 0,0 0 0,0-2 0,0 2 0,0-1 0,0 1 0,0-1 0,0 0 0,0 0 0,0 1 0,0 0 0,0 0 0,0 0 0,0 0 0,0-1 0,0 1 0,0 0 0,0-2 0,0 3 0,0-1 0,0-1 0,0 1 0,0-1 0,0 1 0,0-1 0,0-1 0,0 1 0,0 1 0,0 0 0,0 0 0,0-1 0,0 1 0,0-2 0,0 2 0,0-3 0,0 3 0,0-2 0,0 2 0,0-2 0,0 0 0,0 0 0,0 2 0,0-1 0,0 0 0,0 0 0,0-1 0,0 1 0,0 2 0,0-2 0,0 1 0,0-2 0,0 2 0,0-1 0,0 2 0,0-3 0,0 2 0,0 0 0,0 0 0,0 0 0,0 0 0,0-1 0,0 1 0,0-1 0,0 1 0,0-2 0,0 3 0,0-2 0,0 1 0,0 0 0,0 0 0,0 0 0,0 0 0,0 0 0,0 0 0,0 1 0,0-1 0,0-2 0,0 2 0,0 0 0,0 1 0,0-1 0,0 0 0,0 0 0,0 0 0,0 0 0,0 0 0,0 0 0,0 0 0,0 0 0,0 1 0,1-2 0,0 2 0,0 0 0,-1 2 0,0 0 0,0-1 0,0 3 0,0-1 0,0 3 0,0-3 0,0 2 0,0-1 0,0 2 0,0-4 0,1 0 0,-1 1 0,2-1 0,-1 0 0,0 1 0,0-1 0,-1 3 0,0-4 0,2 2 0,-2-3 0,3 3 0,-2-2 0,0 1 0,-1 0 0,0 0 0,0 0 0,2 0 0,-2-1 0,1 1 0,-1-1 0,2 0 0,-2 1 0,1-1 0,1 0 0,1 1 0,-1-1 0,0 1 0,0-1 0,-2 2 0,1-2 0,0 2 0,0-2 0,1 0 0,-2 1 0,4 0 0,-4-1 0,2 1 0,-2-1 0,1 1 0,-1-1 0,2 0 0,-2 1 0,0-2 0,0 1 0,1 1 0,-1 0 0,3 0 0,-3 1 0,3-1 0,-3-1 0,0 0 0,0 1 0,0 0 0,0 0 0,1 1 0,-1-2 0,2 1 0,-2-1 0,0 1 0,0-1 0,0 0 0,0 1 0,0 1 0,0-2 0,0 1 0,0-1 0,0 2 0,0-2 0,0 1 0,0-1 0,0 0 0,0 1 0,0-1 0,0 1 0,0 0 0,0 0 0,0 0 0,0-1 0,0 2 0,0-2 0,0 1 0,0-1 0,0-1 0,0 1 0,0 0 0,0 0 0,0 0 0,0 0 0,0 0 0,0 0 0,0-1 0,0 2 0,0-1 0,0 0 0,0 0 0,0 0 0,0 0 0,0 0 0,0 0 0,0 0 0,0 0 0,0 0 0,0 0 0,0 0 0,0-1 0,0 2 0,0-4 0,0 0 0,0 1 0,2-3 0,-1 2 0,1-1 0,-1 0 0,0 1 0,4-1 0,-3 1 0,1-1 0,1-1 0,-2 1 0,0 1 0,-2 1 0,0 1 0,1-3 0,1 1 0,-1-2 0,2 2 0,-2-1 0,3 1 0,-2-1 0,0 1 0,0 0 0,0 1 0,-2-2 0,0 1 0,3-2 0,-1 3 0,0-2 0,-2 1 0,2 0 0,-2 0 0,2-1 0,-2 2 0,1 0 0,-1 0 0,1-2 0,-1 1 0,0-1 0,2 1 0,-2 0 0,3 1 0,-2 0 0,-1 0 0,2 0 0,-2 0 0,1-1 0,-1 1 0,2-3 0,-2 3 0,0-1 0,0 1 0,1 0 0,0-1 0,1 0 0,-2 1 0,2-3 0,-2 3 0,0-1 0,2 0 0,-1 0 0,0 0 0,-1 1 0,2-1 0,-2 1 0,2-1 0,-1 0 0,0 1 0,1-1 0,1 0 0,-3-1 0,0 2 0,2-1 0,-2 1 0,1 0 0,0 0 0,1-2 0,0 1 0,1-1 0,-1 2 0,-1 0 0,-1 0 0,0 0 0,0 0 0,0-1 0,0 1 0,1-4 0,-1 4 0,3-1 0,-3 0 0,2 0 0,-2 1 0,0 0 0,0 0 0,1-2 0,-1 1 0,2-1 0,-2 2 0,0-1 0,0 1 0,1 0 0,0 0 0,1-2 0,-2 1 0,3 1 0,-3 0 0,3-1 0,-3 1 0,2 1 0,-2-1 0,2 0 0,-2 0 0,0 0 0,0-1 0,1 1 0,-1 0 0,2 0 0,-2 0 0,0 1 0,0-2 0,2 2 0,-2-1 0,3-1 0,-1 2 0,-1-1 0,1 0 0,0 0 0,-2 1 0,2 2 0,-2-1 0,0 1 0,0-1 0,0 1 0,0 1 0,0-2 0,0 1 0,0-1 0,0 1 0,0 0 0,0 0 0,0 0 0,0 0 0,0 0 0,0-1 0,0 2 0,0-1 0,0 1 0,0-2 0,0 3 0,0-2 0,0 0 0,0-1 0,0 0 0,0 0 0,0 1 0,0-1 0,0 0 0,0 1 0,0-1 0,0 1 0,0-1 0,0 0 0,0 0 0,0 0 0,0 0 0,0 0 0,0-1 0,0 1 0,0 2 0,0-2 0,0 0 0,0 1 0,0-1 0,0 0 0,0 2 0,0-2 0,0 3 0,0-3 0,0 1 0,0-1 0,0 1 0,0-1 0,0 2 0,0-2 0,0 3 0,0-3 0,0 1 0,0-1 0,0 1 0,0-1 0,0 1 0,0 0 0,0 0 0,0-2 0,0 3 0,0-2 0,0 2 0,0-2 0,0 1 0,0 1 0,2-1 0,-2-1 0,2 0 0,-2 0 0,0 2 0,0-2 0,1 3 0,-1-4 0,5 3 0,-5-2 0,4 1 0,-4-1 0,0 0 0,0 0 0,1 3 0,1-3 0,0 1 0,-1 0 0,-1-1 0,0 0 0,0 0 0,0 0 0,1 0 0,0-1 0,0 3 0,-1-2 0,0 0 0,0 1 0,0-1 0,0 0 0,0 1 0,3-1 0,-3 0 0,2 2 0,-1-2 0,-1 1 0,1 0 0,-1-1 0,2 1 0,-2-1 0,2 0 0,-2 0 0,0 0 0,0 1 0,0-1 0,1 0 0,0 1 0,-1-2 0,0 2 0,2-1 0,-2 1 0,3-1 0,-3 3 0,0-3 0,0 0 0,0 0 0,0 0 0,0 0 0,0 0 0,0 0 0,1 0 0,0 0 0,0 2 0,0-2 0,-1 0 0,2 0 0,-2 1 0,0-1 0,0-1 0,2 1 0,-2 1 0,2-1 0,-2 0 0,0 0 0,0 2 0,0-2 0,0 1 0,2-2 0,-2 1 0,1 0 0,-1 0 0,0 1 0,0-1 0,0 0 0,0 1 0,0-1 0,0-1 0,0 1 0,0 0 0,0 0 0,2 0 0,-2 0 0,2 1 0,-1-1 0,0 0 0,0 0 0,1 2 0,-2-1 0,1-1 0,-1 0 0,2 0 0,0 1 0,0-1 0,0 0 0,-1 0 0,0 0 0,1 1 0,-2-1 0,1 0 0,-1 0 0,0 0 0,3 0 0,-3 0 0,3 0 0,-3 0 0,2-1 0,-2-1 0,1 0 0,0-1 0,1 0 0,0-2 0,1 2 0,1 0 0,-4 1 0,6-2 0,-4 0 0,1-2 0,0 4 0,-1-3 0,-1 3 0,0-2 0,-1 0 0,2 1 0,1 0 0,-2 0 0,3-1 0,-2-1 0,1 1 0,-3-1 0,0 2 0,3 0 0,-3-1 0,2 1 0,-2 1 0,1-1 0,0 1 0,0-1 0,1 0 0,-2-1 0,1 2 0,0-1 0,0 1 0,3-1 0,-4 1 0,2-2 0,-2 1 0,2 1 0,0 0 0,0-1 0,2-1 0,-2 1 0,1 0 0,-3-3 0,1 3 0,-1-1 0,3 0 0,-3 2 0,1-2 0,0 2 0,1 0 0,0-1 0,-2 1 0,2-1 0,-1 1 0,0-2 0,1 1 0,-2 1 0,3-1 0,0 0 0,-2 0 0,-1 0 0,0 1 0,0 0 0,0-1 0,0 0 0,0 1 0,0 0 0,0 1 0,0-1 0,0 0 0,0-1 0,0 1 0,0 0 0,0-2 0,0 2 0,0 0 0,0-2 0,0 2 0,0-3 0,0 3 0,0-3 0,0 3 0,0 0 0,0 0 0,0-1 0,2 1 0,-2 0 0,2 0 0,-2 0 0,0 0 0,0-1 0,1 1 0,0 0 0,1 0 0,2-2 0,-3 3 0,0-1 0,-1 0 0,0 0 0,1 0 0,-1 1 0,3 0 0,-2 2 0,2-1 0,-3 0 0,1 0 0,1 1 0,-1-1 0,2 0 0,-3 0 0,2 1 0,-2-1 0,2 1 0,0 0 0,-2-1 0,4 1 0,-3-1 0,0 1 0,1 0 0,-1 0 0,2-1 0,3 1 0,-4-1 0,0 2 0,-2-2 0,0 0 0,2 3 0,0-2 0,0 0 0,0 0 0,-2-1 0,1 0 0,-1-1 0,2 1 0,-2 0 0,1 2 0,0-2 0,2 1 0,-3-1 0,2 1 0,-2-1 0,0 0 0,1 0 0,3 2 0,-2-2 0,-1 0 0,2 0 0,-3 0 0,3 0 0,-2 0 0,2 1 0,-3-1 0,4 0 0,-4 0 0,2-1 0,-2 3 0,0-2 0,0-1 0,0 1 0,0 0 0,0 0 0,0 0 0,0 0 0,0 0 0,0 0 0,1 0 0,-1-1 0,3 1 0,-3 2 0,3-2 0,-3-1 0,1 1 0,0 0 0,0 0 0,-1 0 0,0-1 0,0 2 0,0-1 0,0 0 0,1 0 0,-1 0 0,2 0 0,-1 1 0,0-1 0,1 0 0,-2 0 0,3 0 0,-3-1 0,0 2 0,0-1 0,0 0 0,0 0 0,0-1 0,0 1 0,0 0 0,0 1 0,0-1 0,0 0 0,0 0 0,-3 0 0,3-1 0,-1-1 0,1-1 0,1-1 0,0 1 0,2-2 0,-1 3 0,1-5 0,-2 4 0,1-1 0,-2 1 0,2-1 0,-2 2 0,4-6 0,-3 6 0,-1-3 0,2 3 0,-2-2 0,2 2 0,-2 0 0,0 0 0,0 0 0,0 0 0,0 0 0,0 0 0,0 0 0,0 0 0,0 0 0,0 0 0,0 0 0,0-1 0,1 0 0,0 1 0,2-1 0,-3 1 0,6-4 0,-6 3 0,4-1 0,-2 1 0,2 0 0,-3 1 0,-1 0 0,0 0 0,1-3 0,-1 3 0,2-2 0,-1 2 0,1-1 0,0 1 0,3-1 0,-4 1 0,3-3 0,-2 2 0,0-1 0,3 0 0,-4 2 0,1-1 0,0 1 0,1-1 0,-2 1 0,3-1 0,-3 1 0,2 0 0,-3-1 0,3-2 0,-2 2 0,1-1 0,-2 1 0,3 0 0,-3 1 0,0-2 0,2 2 0,-2 0 0,2 1 0,-2-1 0,0 0 0,0 0 0,0 0 0,0 0 0,0 0 0,0 1 0,0-2 0,0 1 0,0-1 0,0 1 0,0 1 0,0-2 0,0 1 0,0 0 0,0 0 0,0-1 0,0 1 0,0 0 0,0 0 0,0-1 0,0 0 0,0 1 0,0 0 0,0 0 0,0-3 0,0 2 0,0-4 0,0 5 0,0-2 0,0 2 0,0 0 0,0-1 0,2 0 0,-2 0 0,1 0 0,-1 1 0,0 0 0,0 0 0,0-1 0,2 1 0,-2 0 0,3 0 0,-3-1 0,1 0 0,-1 1 0,2-1 0,-2 1 0,2-2 0,-2 2 0,2-2 0,-2 2 0,0 0 0,0 0 0,0 0 0,2 0 0,-2 0 0,1-1 0,2 1 0,-3 0 0,2-2 0,-2 2 0,0 1 0,0-1 0,0 0 0,0 1 0,0 0 0,0 2 0,0 1 0,0-2 0,0 0 0,-2 1 0,2-1 0,-3 1 0,3-1 0,0 2 0,0-1 0,0 1 0,0-2 0,0 1 0,0-1 0,0 1 0,0-1 0,0 0 0,0 1 0,0 0 0,0-2 0,0 1 0,0 1 0,0-1 0,0-1 0,0 2 0,0-1 0,0 2 0,0-1 0,0 2 0,0-3 0,0 2 0,0-2 0,0 1 0,4 1 0,-4-1 0,2 0 0,-2-1 0,0 0 0,0-1 0,0 2 0,0-1 0,0 1 0,0 0 0,0 0 0,0-1 0,0 0 0,0 0 0,0 0 0,0 0 0,0 1 0,0 2 0,0-1 0,0-1 0,0-1 0,0 1 0,0-1 0,0 0 0,0 0 0,0 2 0,0-2 0,0 0 0,0 1 0,0-1 0,0 2 0,0-1 0,2 2 0,-2-1 0,3-1 0,-3 0 0,1 1 0,-1-1 0,1 2 0,-1-3 0,0 2 0,0-2 0,0 1 0,0 0 0,0 0 0,0-1 0,2 1 0,-2-1 0,3 2 0,-3-2 0,1 1 0,0 1 0,-1-1 0,3 0 0,-3 1 0,2-1 0,-2 1 0,0-2 0,2 1 0,-2-1 0,3 2 0,-3-2 0,0 1 0,0-1 0,1 1 0,0-1 0,-1 0 0,0 0 0,0 1 0,2-1 0,-2 2 0,2-2 0,-1 0 0,-1-1 0,2 3 0,-2-2 0,0-1 0,0 2 0,1-1 0,-1 0 0,3 1 0,-1-1 0,-2 0 0,2 0 0,-2 0 0,0 1 0,0-1 0,0-1 0,0 2 0,0-1 0,0 0 0,1-1 0,0 2 0,-1-1 0,0 0 0,0 0 0,0 0 0,0 0 0,2 2 0,-2-1 0,2-1 0,-2 0 0,1 0 0,-1 1 0,3-1 0,-3 0 0,1 0 0,-1 1 0,3-1 0,-2 1 0,0-1 0,-1 0 0,1 0 0,-1 0 0,2 1 0,-2-1 0,1 2 0,0-2 0,1 1 0,-2-1 0,2 0 0,-2 0 0,1 1 0,-1-1 0,0-1 0,1 1 0,0 1 0,0 0 0,1-1 0,-2 0 0,2 0 0,-2 0 0,0-1 0,0 1 0,0 1 0,0-1 0,0 0 0,0 0 0,0 0 0,1 1 0,-1-1 0,2 1 0,-2-1 0,0 0 0,0-1 0,2 2 0,-2-1 0,2 0 0,0 0 0,-2 0 0,2 1 0,-2-1 0,0-1 0,0 2 0,0-1 0,0 0 0,0 0 0,0 0 0,1 0 0,0 0 0,-1 0 0,0 1 0,0 0 0,0-2 0,0 2 0,0-1 0,0 0 0,0 0 0,0-1 0,0 1 0,2 0 0,-2-1 0,0-2 0,0 1 0,0-3 0,2 1 0,0 0 0,-2 2 0,0-2 0,2 0 0,1 0 0,4-2 0,-5 2 0,4-4 0,-5 4 0,5-2 0,-6 4 0,1-5 0,0 5 0,1-4 0,-2 4 0,0 0 0,0-1 0,0 0 0,2 0 0,-2 1 0,1-1 0,1 1 0,-2-1 0,4-1 0,-2 2 0,0-1 0,2-2 0,0 3 0,-2-2 0,-2 1 0,0 0 0,0 0 0,0 0 0,0 0 0,0 0 0,0 1 0,0 0 0,0-2 0,2 2 0,-2-1 0,2 0 0,0 0 0,-2 1 0,2-1 0,-2-1 0,3 0 0,-1 0 0,0 1 0,0 0 0,-2-1 0,0 1 0,0 0 0,1 1 0,0-3 0,-1 3 0,0-4 0,0 4 0,0-2 0,0 2 0,0 0 0,0 0 0,0 0 0,0-2 0,0 2 0,0 0 0,0 0 0,0 0 0,0 0 0,0 0 0,0 0 0,0-1 0,0 1 0,0 0 0,0 0 0,0-2 0,0 2 0,0 0 0,0-1 0,0 1 0,0 0 0,0-1 0,0 1 0,0-3 0,0 3 0,0-3 0,0 3 0,0-1 0,2 1 0,-2 0 0,3-1 0,-3 0 0,0 1 0,1-1 0,-1 1 0,2-1 0,-2 0 0,0 1 0,0-2 0,0 2 0,0 0 0,1 0 0,-1-1 0,2 1 0,-2 0 0,1 0 0,0 0 0,0 0 0,-1 0 0,0 1 0,0 0 0,0 1 0,0 1 0,1-1 0,-1 0 0,3 0 0,-3 0 0,2 2 0,-1 0 0,1 1 0,-2-3 0,2 2 0,-2-2 0,1 4 0,-1-4 0,1 2 0,-1-2 0,2 2 0,-2-2 0,0 3 0,0-3 0,0 2 0,0-2 0,0 2 0,0-2 0,0 1 0,3 0 0,-2 0 0,1-1 0,1 0 0,-3 0 0,2 0 0,-2 0 0,2 2 0,-2-2 0,5 4 0,-4-4 0,3 3 0,-4-3 0,4 2 0,-4-1 0,3 0 0,-2-1 0,2 0 0,-3 0 0,2 0 0,-2 0 0,0 0 0,0 0 0,0 0 0,0 0 0,0 2 0,0-2 0,0 1 0,0 0 0,2 1 0,-2-1 0,2 1 0,-2-2 0,0 2 0,4-1 0,-3 0 0,2 0 0,-3 1 0,0-2 0,0 0 0,1 1 0,-1-1 0,2 1 0,-2-1 0,0 1 0,1-1 0,0-1 0,0 3 0,-1-2 0,0 0 0,0 0 0,0 0 0,0 0 0,0 0 0,0 0 0,2 0 0,-2 0 0,2 0 0,-2-1 0,0-1 0,0 0 0,0 0 0,1 0 0,0-1 0,3-1 0,-3 2 0,4-4 0,-4 4 0,1-3 0,0 2 0,3-5 0,-5 5 0,3-3 0,-2 2 0,0 2 0,0-1 0,1 0 0,-2 0 0,2-1 0,0 2 0,0-3 0,1 3 0,-1-2 0,-1 1 0,-1 0 0,0 0 0,0 0 0,0 1 0,0 0 0,0 0 0,0-1 0,0 1 0,0-1 0,0 0 0,0-1 0,0 2 0,0 0 0,0 0 0,0 0 0,0-1 0,0 1 0,0-2 0,0 2 0,0-2 0,0 2 0,1-1 0,-1 1 0,2-1 0,-2 2 0,1-2 0,0 0 0,2-2 0,-3 3 0,6-3 0,-6 2 0,4-1 0,-3 0 0,1-1 0,-2 3 0,3-1 0,-3 0 0,1 1 0,-1-2 0,2 2 0,-2 0 0,1 1 0,-1-1 0,2 0 0,-2 0 0,2 0 0,-2 0 0,1 0 0,0-1 0,-1 1 0,3-1 0,-1 1 0,1 0 0,-1 1 0,0-1 0,-1 0 0,3 0 0,-2 0 0,-1 0 0,2 0 0,-1 0 0,0 0 0,-2 1 0,0 1 0,0 1 0,0 0 0,3 1 0,-1-2 0,0 3 0,-1-2 0,-1 1 0,0-2 0,1 2 0,-1 0 0,2 3 0,-2-4 0,2 2 0,-2-2 0,4-1 0,-4 1 0,3 0 0,-3-2 0,3 2 0,-2-1 0,1 0 0,1 0 0,0 3 0,-1-3 0,0 2 0,-2-1 0,0 0 0,0-1 0,0 2 0,0-2 0,0 1 0,0 0 0,2 0 0,0 0 0,3 1 0,-5 0 0,4 1 0,-3-2 0,1 1 0,-2-2 0,1 5 0,0-5 0,5 2 0,-6-1 0,1 2 0,-1-3 0,0 2 0,0-2 0,0 1 0,0 0 0,0-2 0,0 1 0,0 2 0,0-2 0,0 2 0,2-1 0,-2-1 0,2 0 0,-2 4 0,0-4 0,0 3 0,0-1 0,0 0 0,0-2 0,0 4 0,0-4 0,0 1 0,0-1 0,0 2 0,0-2 0,0 5 0,0-5 0,0 3 0,0-3 0,0 2 0,0-2 0,0 0 0,0 0 0,0 1 0,0-1 0,0 1 0,0-1 0,0 1 0,0-2 0,0 1 0,0-2 0,0 0 0,0-1 0,2 1 0,-2 0 0,3-3 0,-3 3 0,0-3 0,0 2 0,2 1 0,-2-2 0,4-1 0,-3 0 0,2-1 0,-3 2 0,2-3 0,-1 2 0,0 2 0,-1-1 0,0 1 0,0 0 0,0-2 0,0 3 0,0-3 0,0 1 0,0 1 0,0 1 0,0-1 0,0-1 0,0 2 0,0-1 0,2-2 0,-2 3 0,1-2 0,-1 2 0,0-2 0,0 2 0,2-4 0,-1 4 0,3-3 0,-4 3 0,8-4 0,-8 4 0,5-2 0,-5 3 0,0-2 0,2 0 0,-1 0 0,0-2 0,-1 3 0,0-1 0,0 0 0,1 1 0,1-1 0,1 0 0,2 0 0,-4 0 0,2 0 0,-1 1 0,0 0 0,0 0 0,-2 1 0,4-1 0,-3 0 0,1 0 0,0 0 0,-1 1 0,1-3 0,0 2 0,2 1 0,-4-1 0,2 0 0,-1 0 0,-1 1 0,3-1 0,-1 0 0,1 0 0,0-1 0,-1 2 0,-1-1 0,2 0 0,-3-1 0,3 1 0,-2 0 0,-1 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29T06:54:17.701"/>
    </inkml:context>
    <inkml:brush xml:id="br0">
      <inkml:brushProperty name="width" value="0.02646" units="cm"/>
      <inkml:brushProperty name="height" value="0.02646" units="cm"/>
      <inkml:brushProperty name="color" value="#4472C5"/>
    </inkml:brush>
  </inkml:definitions>
  <inkml:trace contextRef="#ctx0" brushRef="#br0">6 223 24575,'0'-1'0,"-2"-2"0,1 2 0,-2-2 0,3 2 0,0-1 0,0 1 0,0-2 0,0 0 0,0 1 0,0 1 0,2-1 0,0 0 0,-1 0 0,0-1 0,-1 1 0,0 1 0,3 0 0,-3-1 0,2 1 0,-2 0 0,0-1 0,0 1 0,0-2 0,0 2 0,0 0 0,1 0 0,-1 0 0,3 0 0,-2-1 0,0 1 0,-1 0 0,0-1 0,2 0 0,-2 1 0,3-1 0,-3 1 0,0 0 0,1 0 0,0 0 0,1 0 0,-2-1 0,3-1 0,-3 2 0,1 0 0,1 0 0,-2 0 0,5 0 0,-5 0 0,4-1 0,-3 0 0,3 1 0,-2 0 0,0-1 0,-2 1 0,6-2 0,-5 1 0,6-1 0,-7 1 0,3-1 0,-3 1 0,2 1 0,0-2 0,0 1 0,1 0 0,1-2 0,-4 1 0,2 0 0,0 1 0,3-3 0,0 3 0,-1-1 0,-4 1 0,0 1 0,4-3 0,-4 2 0,2-1 0,-2 2 0,2-2 0,2 1 0,-1-2 0,3 1 0,-5 2 0,2-1 0,-3 0 0,3-2 0,0 2 0,2-2 0,-1 1 0,0-1 0,-2 2 0,0 0 0,-1 0 0,0-1 0,1 2 0,-2 0 0,1-2 0,1 2 0,-2 0 0,4 0 0,-3 1 0,2-1 0,-3 0 0,2 0 0,-1-1 0,3 1 0,-4 1 0,3-1 0,-3-2 0,3 2 0,-1 0 0,3 0 0,-3 1 0,0-1 0,-2 1 0,1 1 0,-1 1 0,0-1 0,0 2 0,0-2 0,0 0 0,0 1 0,0-1 0,0 1 0,0-1 0,0 3 0,0-2 0,0 0 0,0 0 0,0-2 0,0 2 0,0-1 0,0 0 0,0 0 0,0 0 0,0 1 0,0-1 0,0 0 0,0 0 0,0 0 0,0 0 0,0 0 0,0 0 0,0 1 0,0 0 0,0 1 0,0-2 0,0 1 0,0-1 0,0 0 0,0 1 0,0-1 0,0 1 0,0 1 0,0-2 0,0 0 0,0 2 0,0-1 0,0 2 0,0-2 0,0-1 0,0 1 0,0-1 0,0 0 0,0 1 0,0-1 0,0 0 0,0 0 0,0 0 0,0 2 0,0-2 0,0 1 0,0 0 0,0 0 0,0 0 0,0 2 0,0-1 0,0-1 0,0 2 0,0-2 0,0 5 0,0-1 0,0 3 0,0-2 0,1-4 0,0-1 0,2 1 0,-3-2 0,2 1 0,-2 0 0,0 1 0,0-1 0,0 0 0,0 0 0,0-1 0,0 0 0,0 2 0,3-2 0,-3 1 0,1-1 0,-1 2 0,0-1 0,0-1 0,1 2 0,0-1 0,0-1 0,-1 1 0,0-1 0,0 0 0,0 0 0,0 0 0,0 0 0,0 0 0,0 1 0,0-1 0,0 0 0,2 1 0,-2-1 0,2-1 0,-2 2 0,0-1 0,0 0 0,0 0 0,0 0 0,0 0 0,0 1 0,0-1 0,0 0 0,0 0 0,0 0 0,0 0 0,0 0 0,0 0 0,0 1 0,0-1 0,1 0 0,0 1 0,2-1 0,-1 0 0,-2 0 0,0 0 0,1 0 0,0 1 0,1-1 0,2 0 0,-4 0 0,1 0 0,1 1 0,-1-1 0,0 0 0,1 0 0,-2 0 0,2 0 0,-2 0 0,0-1 0,0-1 0,1-1 0,0 0 0,1-1 0,2 1 0,-2 1 0,0-1 0,1 1 0,-1-1 0,4-3 0,0 0 0,1 2 0,-1-2 0,-4 4 0,5-3 0,-7 2 0,7-2 0,-5 0 0,1 2 0,2 0 0,1-3 0,0 2 0,2-3 0,-7 5 0,3-2 0,-3 2 0,5-3 0,-6 3 0,2-1 0,-1 1 0,2-2 0,-1 1 0,-1-1 0,1 1 0,-1 1 0,1 0 0,-1 0 0,-1 0 0,1 0 0,1 0 0,0 0 0,-1 0 0,1-2 0,-2 2 0,2 0 0,-2-1 0,2 1 0,-1 0 0,1-1 0,-2 1 0,2 0 0,-2 0 0,0-2 0,0 2 0,0 0 0,0 0 0,0 0 0,0 0 0,0 0 0,0 0 0,0 0 0,0 0 0,0 0 0,0-2 0,0 2 0,0 0 0,0 0 0,0 0 0,2-1 0,-2 1 0,1 0 0,-1 1 0,0 1 0,0 0 0,0 0 0,0 0 0,0 1 0,0-1 0,0 2 0,0-2 0,0 2 0,0-1 0,1 1 0,0-2 0,3 4 0,-2-4 0,0 3 0,-2-2 0,4 1 0,-4 0 0,2 0 0,1-2 0,-3 0 0,4 1 0,-4 1 0,2 1 0,-2 0 0,0-3 0,0 2 0,0-2 0,0 3 0,0-3 0,1 1 0,0 0 0,-1 0 0,0 0 0,0 2 0,0-2 0,2 1 0,-2-2 0,3 0 0,-3 1 0,1 1 0,-1-2 0,3 0 0,-3 0 0,4 1 0,-3-2 0,1 2 0,-1-1 0,-1 0 0,0 0 0,0 0 0,0 0 0,3 2 0,-3-2 0,3 1 0,-3 0 0,1-1 0,-1 0 0,0 0 0,0 0 0,2 2 0,-2-2 0,3 1 0,-2-1 0,-1 0 0,0 0 0,0 0 0,3 0 0,-3 1 0,2 1 0,-2 1 0,0-2 0,2 1 0,-2-2 0,2 1 0,-1 0 0,-1 0 0,2-2 0,-2 2 0,0-1 0,0 0 0,1 1 0,-1-1 0,4-1 0,-3 1 0,-1 0 0,0-1 0,2-1 0,0 0 0,0-1 0,-1 1 0,-1 0 0,0 0 0,2 0 0,-2 0 0,2 0 0,-2 0 0,2-1 0,-2 1 0,3 0 0,-2-1 0,1 1 0,-2 0 0,2 0 0,-2 0 0,0 0 0,1 0 0,2-1 0,-1 0 0,1 0 0,-3 1 0,1-1 0,1 1 0,-2 0 0,2 1 0,0-1 0,-2-1 0,3 1 0,-2-1 0,0 1 0,1 0 0,-2 0 0,2-1 0,-1 1 0,3 0 0,-4 0 0,3-1 0,-3 1 0,2-1 0,-1 1 0,0 0 0,0 0 0,1 0 0,-2-1 0,3 1 0,-3 0 0,1 0 0,0-1 0,1 2 0,-2-1 0,2-2 0,-1 0 0,1 0 0,1-1 0,-3 0 0,3 3 0,-3 0 0,1-2 0,0 2 0,0-2 0,-1 2 0,1-3 0,-1 3 0,2-1 0,-2 1 0,0-1 0,0 0 0,0-1 0,0 2 0,0-2 0,1 2 0,0-2 0,0 2 0,2-3 0,-3 3 0,1 0 0,-1-1 0,0 1 0,0-2 0,0 1 0,0-2 0,3 2 0,-2 1 0,3-2 0,-4 3 0,2-2 0,1-1 0,-2 0 0,2 0 0,0 1 0,-1 1 0,-1 0 0,2 0 0,-3 0 0,0 0 0,0-2 0,0 2 0,0-1 0,0 1 0,0-1 0,0 1 0,1-1 0,0 1 0,0-3 0,1 3 0,-2 0 0,2 0 0,-1 0 0,-1-1 0,1 1 0,1-2 0,1 1 0,-1 0 0,0 1 0,-1 0 0,2 0 0,-3-1 0,2 1 0,0 0 0,-1 2 0,-1-1 0,0 1 0,0 1 0,0-1 0,0 0 0,0 0 0,0 1 0,0 0 0,0-1 0,0 2 0,4 2 0,-3-1 0,2 1 0,-3-4 0,0 0 0,0 1 0,0-1 0,0 3 0,0-3 0,0 1 0,0-1 0,0 1 0,0-1 0,0 1 0,0 0 0,0 1 0,0-1 0,1 0 0,1 0 0,0 0 0,0-1 0,-1 0 0,0 1 0,0-1 0,1 1 0,-2 0 0,3 0 0,-3-1 0,4 2 0,-4-2 0,2 3 0,-1-3 0,-1 0 0,3 1 0,-2-1 0,2 1 0,-3-1 0,3 2 0,-3-2 0,2 1 0,0 1 0,-2-2 0,1 0 0,1 0 0,-2 0 0,2 2 0,-1-2 0,0 1 0,1 1 0,0 1 0,-2-2 0,2 1 0,-2-2 0,0 0 0,0 0 0,0 0 0,0 0 0,0 0 0,0 1 0,1-1 0,0 2 0,-1-2 0,0 1 0,0-1 0,0 1 0,2-1 0,-2 0 0,2 0 0,-2 1 0,0 1 0,0-2 0,0 1 0,0-1 0,0 1 0,0-1 0,0 1 0,0-1 0,0 0 0,0 2 0,0-1 0,0-1 0,0 0 0,0 1 0,0 0 0,0 0 0,0 0 0,0-1 0,0 0 0,0 0 0,0 1 0,0-1 0,0 0 0,0 0 0,0 0 0,1 1 0,-1-1 0,3 2 0,-3-2 0,0 1 0,0-1 0,1 0 0,-1 0 0,2 0 0,-2 0 0,2 0 0,-2 0 0,2 1 0,-2-1 0,0 0 0,0 0 0,0 0 0,2 0 0,-2 1 0,0-1 0,2 0 0,-2 0 0,3 0 0,-2 1 0,0-1 0,0 0 0,0 0 0,-1 0 0,2 0 0,-2 0 0,0 0 0,0 0 0,0 0 0,0-2 0,0-2 0,0 1 0,0 0 0,0-1 0,0 1 0,0 0 0,1-1 0,2 0 0,2-3 0,-2 2 0,0 0 0,-1 1 0,-2 1 0,2 0 0,-2 0 0,2-1 0,-1-1 0,-1 2 0,2-1 0,-1 1 0,0 1 0,0-1 0,-1 1 0,0-1 0,2 0 0,0 0 0,2-1 0,2 0 0,-4 0 0,3 1 0,-3 1 0,1-2 0,0 2 0,0-1 0,0 0 0,-3 2 0,2-1 0,-1-2 0,0 2 0,-1-1 0,2 1 0,0-2 0,2 1 0,-1-1 0,1 2 0,-2 0 0,1 0 0,-1 0 0,1-1 0,-1 0 0,1 1 0,-2 0 0,3 0 0,-2 0 0,1-1 0,-1 1 0,1 0 0,0 0 0,0 0 0,-1 0 0,0 0 0,3-1 0,-2 1 0,0 0 0,-1 0 0,0-1 0,-1 1 0,3 0 0,0-1 0,-3 1 0,6-1 0,-7 0 0,6-2 0,-3 3 0,2-1 0,-3 1 0,-1 0 0,-1 0 0,0 2 0,0 1 0,0 0 0,0 1 0,0-2 0,0 3 0,0-2 0,0 2 0,2 0 0,-2 0 0,3-1 0,-3 1 0,0-3 0,0 2 0,0-1 0,0 1 0,0-1 0,0 2 0,0-1 0,0-1 0,0 1 0,0 1 0,0-2 0,0 2 0,0-2 0,1 5 0,1-5 0,0 1 0,0-2 0,-2 0 0,0 0 0,0 1 0,0 0 0,2 1 0,-2-2 0,2 1 0,-2-1 0,1 1 0,-1 0 0,1 1 0,-1-2 0,0 2 0,0-2 0,0 1 0,0-1 0,0 1 0,0-1 0,0 1 0,0-1 0,0 0 0,0 1 0,0-2 0,2 2 0,-2 0 0,3-1 0,-3 1 0,0 0 0,0-1 0,0 0 0,0 1 0,0-1 0,0 2 0,0-2 0,0 1 0,0 0 0,0-1 0,0 1 0,0-1 0,0 0 0,0 1 0,0-1 0,0 1 0,0-1 0,0 0 0,0 1 0,0 0 0,0-1 0,0 0 0,0 0 0,0 1 0,0-1 0,0 0 0,0 0 0,0-1 0,0 0 0,0-1 0,2-3 0,-2 2 0,9-6 0,-5 4 0,3-1 0,-1 0 0,0-5 0,11-7 0,-7 6 0,0 1 0,0 1 0,-6 0 0,14-9 0,-12 9 0,8-5 0,-14 11 0,2-1 0,-2 1 0,3-1 0,-2 3 0,4-4 0,-5 2 0,1 1 0,-1 1 0,2-2 0,-2 2 0,4-2 0,-3 1 0,0-1 0,-1 2 0,0 0 0,2-2 0,-2 3 0,3-2 0,-3 0 0,0 1 0,2-2 0,0 2 0,2-1 0,-4 0 0,3 1 0,-3 0 0,4-2 0,-4 1 0,3-1 0,-1 2 0,-1-1 0,2 1 0,0-2 0,-1 2 0,-1-2 0,-1 1 0,0 2 0,0-2 0,0 0 0,0 1 0,0 0 0,0-1 0,0 1 0,0-1 0,0 0 0,0 1 0,0 0 0,0 0 0,0 0 0,0 0 0,2 0 0,0 0 0,0 0 0,-1 0 0,-1-2 0,3 2 0,-3 0 0,1 0 0,-1 0 0,0 0 0,0 0 0,0 0 0,1 0 0,1 0 0,0 0 0,-1 0 0,-1-1 0,0-1 0,2 2 0,-2-1 0,2 1 0,-2 0 0,2-1 0,-2 1 0,2 1 0,-2 1 0,0 0 0,0 1 0,1-1 0,-1 1 0,2-1 0,-2 0 0,0 1 0,0 0 0,0-1 0,1 0 0,0 1 0,0 0 0,-1 0 0,0 1 0,0 0 0,0-1 0,0-1 0,0 3 0,0-2 0,0 2 0,0-2 0,0-1 0,0 2 0,0-1 0,0 0 0,0 1 0,0-1 0,0-1 0,0 2 0,0-1 0,0 4 0,0-3 0,0-1 0,0 1 0,0-2 0,0 1 0,0 1 0,0-1 0,0 0 0,0 0 0,0 0 0,0 2 0,0-3 0,0 3 0,0-2 0,0 1 0,0-1 0,0 1 0,0-1 0,0 0 0,0 1 0,0-1 0,0-1 0,0 2 0,0-2 0,0 2 0,0-2 0,0 7 0,0-6 0,0 4 0,0-4 0,0-1 0,0 2 0,0-1 0,0-1 0,0 2 0,0-2 0,0 2 0,0 0 0,0 0 0,0-2 0,0 2 0,0-2 0,0 2 0,0 0 0,0 0 0,0-2 0,0 1 0,0-1 0,0 0 0,0 1 0,0 2 0,0-2 0,0 1 0,0-2 0,0 1 0,2-1 0,-2 2 0,1-2 0,-1 0 0,2 1 0,-1-1 0,0 0 0,-1 1 0,4-1 0,-4 1 0,3 0 0,-2 0 0,0-1 0,3 0 0,-4 0 0,1 0 0,-1 1 0,0-1 0,0 0 0,0 0 0,0 1 0,0-1 0,0 0 0,2 1 0,-1-1 0,1 2 0,1-3 0,-2 3 0,-1 0 0,0-3 0,0 2 0,0-1 0,0 0 0,0 0 0,3 0 0,-3 0 0,4 0 0,-4 0 0,1 0 0,-1 0 0,1 1 0,0 0 0,0-1 0,-1 0 0,2 0 0,-2 0 0,3 0 0,-3 1 0,0-1 0,0 0 0,0 1 0,0-1 0,0 0 0,1 1 0,0-2 0,-1 2 0,0-1 0,2 0 0,-2 0 0,2 0 0,-2 0 0,0 1 0,1-1 0,0 0 0,0 0 0,-1-1 0,0-1 0,0 0 0,3-5 0,0 3 0,0-2 0,0 0 0,3-3 0,4-9 0,-3 4 0,3-4 0,-7 11 0,0-2 0,-2 5 0,2-4 0,-3 5 0,5-3 0,-4 4 0,1-4 0,-2 4 0,2-3 0,-2 3 0,0-1 0,0 1 0,0-3 0,0 3 0,5-3 0,-5 3 0,5-3 0,-4 1 0,1 2 0,-2 0 0,3-2 0,-2 2 0,3-2 0,-3 2 0,1-2 0,1 2 0,-3 0 0,2-1 0,-2 1 0,3 0 0,-2-2 0,2 1 0,-1-1 0,1 2 0,-2 0 0,2 0 0,0-2 0,-2 2 0,3-1 0,-2-1 0,2 0 0,-1 2 0,-1-1 0,0 1 0,0-1 0,-2 1 0,6 0 0,-6-2 0,3 2 0,-1 0 0,0-1 0,0 1 0,1 0 0,-1-2 0,1 2 0,-1-2 0,1 2 0,-3 0 0,4 0 0,-3 0 0,0-1 0,0 2 0,-1 0 0,2 1 0,-2 1 0,0-1 0,0 4 0,0-4 0,0 5 0,0-3 0,0 2 0,0-1 0,0-1 0,0-1 0,0 2 0,0-2 0,0 1 0,0 0 0,0 0 0,0 0 0,0 0 0,0-1 0,0 1 0,0 0 0,0-2 0,0 1 0,0-1 0,0 1 0,0 1 0,0-2 0,0 2 0,0-2 0,0 2 0,0-2 0,0 1 0,0-1 0,0 1 0,0 1 0,0-1 0,0 1 0,0-1 0,0 1 0,0-1 0,0 0 0,0 0 0,0-1 0,0 0 0,0 1 0,0 1 0,1-2 0,0 2 0,0-1 0,-1 0 0,0-1 0,0 1 0,0-1 0,0 0 0,0 0 0,0 2 0,0-2 0,0 0 0,0 0 0,0 1 0,0 0 0,0-1 0,0 1 0,0-1 0,0 0 0,0 2 0,0-1 0,0-1 0,0 3 0,0-3 0,0 1 0,0 0 0,0-1 0,0 0 0,2 0 0,-2 0 0,2 2 0,-2-2 0,0 2 0,0-1 0,0-1 0,0 1 0,0-1 0,0 0 0,0 1 0,0-1 0,0 0 0,0 0 0,0 0 0,0 0 0,0 1 0,0-2 0,1 0 0,0-3 0,0 1 0,-1-1 0,0 1 0,3-8 0,0 3 0,8-11 0,-2 6 0,3-3 0,-4 4 0,8-6-2184,-4 2 2184,3-1 0,-10 7-6061,1 0 6061,-5 7 0,8-7 0,-8 6 0,3-3 0,-2 3 0,0-3 0,1 2 1461,-2 2-1461,-1 0 6784,0-2-6784,0 3 0,0-3 0,0 2 0,2-1 0,-2-1 0,1 1 0,-1 2 0,0-1 0,0 1 0,0-2 0,2-1 0,-1 1 0,2 1 0,-1 0 0,-2 1 0,2-3 0,0 3 0,1-1 0,0 1 0,-1-1 0,-2 1 0,1 0 0,1 0 0,0 0 0,0 0 0,-2-1 0,1 0 0,4 0 0,-4 0 0,3 0 0,-4 1 0,4-1 0,-4 0 0,3 1 0,-1 0 0,0 0 0,0 0 0,-1-1 0,0 1 0,0 0 0,-1 0 0,1 0 0,2 1 0,-1 0 0,-2 0 0,0 1 0,0 0 0,0 0 0,0 0 0,0 1 0,0 0 0,0-1 0,0 2 0,0-2 0,2 4 0,-2-4 0,2 6 0,-2-5 0,0 1 0,0 0 0,0 2 0,0-2 0,0 1 0,0-2 0,0 2 0,0-2 0,0 2 0,0-3 0,0 2 0,0 0 0,0-1 0,0 1 0,0-1 0,0 1 0,0 1 0,0-1 0,0-1 0,0-1 0,0 2 0,0-2 0,2 3 0,-2-2 0,2 0 0,-2 0 0,0 1 0,0-2 0,0 4 0,0-4 0,0 1 0,0 0 0,0 0 0,0 0 0,0 3 0,0-4 0,0 2 0,0-1 0,0 0 0,0 1 0,0-2 0,0 0 0,0 2 0,0-2 0,0 3 0,0-2 0,0 1 0,0-2 0,0 1 0,0 0 0,0 0 0,0-1 0,0 3 0,0-4 0,0 3 0,0-2 0,0 1 0,0 0 0,0-1 0,0 2 0,1 0 0,2-1 0,-2 2 0,-1-3 0,0 3 0,0-3 0,0 2 0,0-1 0,0 0 0,0 0 0,0 2 0,0-3 0,0 1 0,0-1 0,0 0 0,0 2 0,0-1 0,0 2 0,0-1 0,0-2 0,1 1 0,1-1 0,0 1 0,-1 1 0,1-1 0,-2 0 0,4 0 0,-3 0 0,0 0 0,1-1 0,-2 2 0,1-2 0,0 1 0,1-1 0,0 1 0,1-1 0,-3 0 0,0 1 0,0 1 0,0-2 0,0 1 0,0-1 0,0 0 0,0 1 0,0 0 0,0-1 0,0 2 0,1-1 0,0-1 0,-1 0 0,0 0 0,2 1 0,-2-1 0,2 1 0,0-1 0,-2 1 0,1-1 0,-1 0 0,0 0 0,0 0 0,0 1 0,0-1 0,1 0 0,0 0 0,0-1 0,-1 1 0,0 0 0,0 2 0,3-2 0,-3 0 0,1 0 0,-1 0 0,0 0 0,0 0 0,0-1 0,0-1 0,0-1 0,1-1 0,0 0 0,0 2 0,1-1 0,-2 1 0,4-3 0,-1 1 0,2-4 0,-3 3 0,4-3 0,-6 5 0,6-4 0,-5 5 0,2-6 0,-2 5 0,1-1 0,-1 0 0,-1 1 0,0 0 0,0 0 0,2 1 0,1-2 0,-2 0 0,3-1 0,-2 2 0,3-2 0,-4 2 0,2-2 0,2 2 0,-2-1 0,-2 0 0,3 0 0,-2 1 0,2-1 0,-1 1 0,0-1 0,-2 0 0,5 1 0,-6 0 0,3-1 0,-1 3 0,-2-2 0,3 0 0,-2 1 0,1-3 0,1 1 0,-1 2 0,-1-1 0,-1 0 0,2 1 0,-2-2 0,2 3 0,-1-1 0,-1 0 0,2 0 0,-2-1 0,2 1 0,-1 0 0,0 0 0,1 0 0,-2-1 0,2 0 0,-1 1 0,0-1 0,-1 1 0,2 0 0,-2 0 0,3-1 0,-3 1 0,1 0 0,-1-2 0,1 1 0,-1 1 0,0 0 0,0-1 0,0 1 0,0 0 0,2-1 0,-1 1 0,1-2 0,1 1 0,-2 0 0,0-1 0,2 0 0,-1 0 0,-1 1 0,0 0 0,-1 1 0,2 0 0,0-1 0,0 1 0,-2-3 0,0 3 0,3-1 0,-3 1 0,2 0 0,-2 0 0,2 0 0,-2 0 0,2 1 0,-2 1 0,0 0 0,0 0 0,0 1 0,1-1 0,0 1 0,1 1 0,2 0 0,-3-1 0,-1 2 0,0-3 0,2 3 0,-2-3 0,2 3 0,-2-2 0,0 5 0,0-5 0,0 2 0,0-3 0,0 3 0,0-2 0,0-1 0,2 1 0,-2 0 0,2 0 0,-2 2 0,0-3 0,0 3 0,0-3 0,0 2 0,3-1 0,1-1 0,-2 2 0,0-2 0,-2 1 0,2 0 0,-1-1 0,1 2 0,-1-2 0,1 2 0,-2-1 0,1 0 0,-1-1 0,0 1 0,0-1 0,2 2 0,-2-1 0,2 1 0,-2-2 0,0 1 0,0 0 0,1-1 0,0 1 0,1 2 0,0-2 0,0 0 0,1 0 0,-3 1 0,2 0 0,-2 1 0,2-1 0,0-1 0,3 4 0,-3-4 0,1 0 0,-1 1 0,-2-1 0,3 2 0,-3-3 0,1 1 0,0 1 0,0 0 0,0 2 0,-1-4 0,2 1 0,-2-1 0,0 0 0,0 0 0,0 0 0,0 0 0,2 0 0,-2 1 0,2 0 0,-2-1 0,0 0 0,0 0 0,0-3 0,0 1 0,0-5 0,1 3 0,2-3 0,2-2 0,5-10 0,-2 3 0,1-1-1678,0 3 1,-2 2 1677,3-6 0,-1 3 0,-1 2 0,2-3 0,-6 7 0,4-4 0,-7 5 0,5 2 0,-1-7 0,0 5-5672,-2-3 5672,1 6 0,-4 0 0,0 3 2243,1-2-2243,2-1 0,0 0 0,0 1 6784,-3 1-6784,4 0 0,-3 1 0,2-6 0,-3 6 0,3-4 0,-3 2 0,0-1 0,0 2 0,0-1 0,0 1 0,0-1 0,0 1 0,0 0 0,0-1 0,0 1 0,0-3 0,0 3 0,1 1 0,0-1 0,0 1 0,-1 0 0,3 1 0,-2-1 0,2 1 0,-1-1 0,1-1 0,-2 1 0,4 1 0,-2-1 0,0-1 0,2 1 0,-3 0 0,0 1 0,-2 0 0,2 1 0,-2 0 0,0 0 0,0 1 0,0-1 0,0 3 0,2-2 0,-2 1 0,1 0 0,-1 1 0,0-1 0,0 0 0,0-1 0,0 0 0,0 0 0,0 2 0,0-3 0,0 1 0,0-1 0,0 1 0,0 0 0,0 2 0,0-2 0,0 1 0,0-2 0,0 1 0,0-1 0,0 1 0,0-1 0,0 1 0,0-1 0,0 1 0,0 0 0,0 1 0,0-2 0,0 3 0,0-3 0,0 1 0,0 0 0,0 0 0,0-1 0,0 3 0,0-2 0,0 2 0,0-3 0,0 4 0,0-3 0,0 1 0,0-1 0,0 2 0,0-1 0,0 1 0,0-2 0,0 1 0,0-2 0,0 2 0,0-1 0,0 1 0,0-1 0,0 1 0,0 1 0,0-2 0,0 1 0,0-1 0,0 1 0,0-2 0,2 3 0,-2-2 0,4 1 0,-3-1 0,-1 0 0,1 0 0,-1-1 0,0 0 0,2 1 0,-2 0 0,2-1 0,-2 1 0,1 0 0,0 0 0,0 0 0,-1-1 0,0 1 0,3 1 0,-3-1 0,3 0 0,-1 1 0,-1 0 0,2 1 0,-2-2 0,4 3 0,-5-3 0,2 0 0,-2-1 0,0 0 0,0 0 0,0 1 0,0-1 0,0 1 0,0-1 0,0 1 0,0-1 0,0-1 0,1 2 0,0-1 0,-1 1 0,0 0 0,0 0 0,0-1 0,0 1 0,0-1 0,0 0 0,0 0 0,0 0 0,0 0 0,0 0 0,0 0 0,2 2 0,-2-1 0,2 0 0,-2 0 0,1-1 0,1 0 0,-2 1 0,0-1 0,0 2 0,0-1 0,2 1 0,-2-2 0,2 1 0,-2 0 0,0-1 0,0 2 0,2-2 0,-2 1 0,1 0 0,-1-1 0,1 1 0,0 0 0,0 1 0,2-1 0,-3 1 0,2-1 0,-2-1 0,0 0 0,0 3 0,1-2 0,-1 0 0,1-1 0,1 0 0,-2 0 0,2 1 0,-2-1 0,2 0 0,0 1 0,-2-1 0,3 0 0,-1 0 0,-2 0 0,3 0 0,-2 0 0,2 0 0,-3 0 0,1 0 0,-1 0 0,2 0 0,0 2 0,1-1 0,1 0 0,-3-1 0,0 0 0,-1-1 0,0-1 0,0-1 0,0-1 0,0 0 0,0 0 0,0 1 0,0 0 0,0-1 0,0 2 0,0-2 0,0 1 0,0 0 0,0 0 0,0-5 0,0 5 0,0-3 0,0 4 0,0-2 0,0 0 0,0 1 0,0 0 0,0 0 0,3 1 0,-1-1 0,0 1 0,-1-3 0,-1 2 0,0-2 0,0 2 0,0-2 0,1 3 0,-1-1 0,2 0 0,-1-1 0,0 2 0,0-3 0,-1 2 0,0-1 0,4 0 0,-4 0 0,3-1 0,-3 2 0,0 1 0,0-2 0,1 1 0,0-1 0,1 1 0,0-2 0,0 3 0,0-2 0,-2 2 0,1-3 0,-1 3 0,4-3 0,-3 3 0,5-2 0,-6 0 0,2 2 0,0-1 0,0 1 0,0-1 0,-2 1 0,0 0 0,2-2 0,1 2 0,-1-2 0,0 0 0,-2 2 0,3-2 0,-1 2 0,-1 0 0,3 0 0,-2-2 0,-1 2 0,2-1 0,-2 1 0,1 0 0,0-1 0,1 1 0,-1 0 0,0-2 0,0 2 0,0-1 0,2 0 0,-2 1 0,0 0 0,-1 0 0,-1 0 0,2 0 0,0 0 0,3 0 0,-2-2 0,0 2 0,-1-1 0,0 1 0,1 0 0,-1 0 0,1 0 0,-1 0 0,0 0 0,0 0 0,1-1 0,0 2 0,-1 0 0,-1 2 0,1 2 0,-2-3 0,2 2 0,-2 0 0,0-1 0,0 1 0,0 1 0,0-2 0,0 4 0,0-5 0,2 1 0,-2 0 0,3 0 0,-2 0 0,1 2 0,-2-3 0,2 3 0,-2-2 0,0 1 0,0-1 0,0 0 0,0 0 0,0 1 0,0-1 0,0 0 0,0 1 0,0-2 0,0 1 0,0 0 0,0 0 0,0 0 0,0-1 0,0 3 0,0-3 0,0 0 0,0 1 0,0 0 0,0 0 0,0 3 0,0-4 0,0 2 0,0-3 0,0 4 0,0-2 0,0 1 0,0-1 0,0 0 0,0-1 0,-2 3 0,2-2 0,-1 2 0,1-3 0,0 2 0,0-2 0,0 1 0,0 0 0,0-1 0,0 2 0,0-2 0,0 1 0,0-1 0,0 0 0,0 1 0,0-1 0,0 0 0,0 0 0,0 2 0,0-2 0,0 1 0,0-1 0,0 0 0,0 0 0,0 0 0,0 0 0,0 0 0,0 0 0,0 2 0,0-3 0,0 0 0,1 0 0,-1-3 0,3 1 0,-2 0 0,4-1 0,-5 2 0,8-9 0,-3 4-520,5-7 520,-3 5 0,-2-1 0,3 2 0,-2-4 0,0 5-33,2-6 33,-7 8 0,8-6 0,-6 5 0,1 0 0,-2 2 0,-2-2 0,1 2 0,0-5 0,2 4 520,-3-1-520,3 2 33,-3-2-33,0 4 0,0-1 0,0 1 0,0-2 0,0 0 0,0 0 0,0 2 0,0-1 0,0 1 0,0-2 0,2 2 0,-2-2 0,1 2 0,-1 0 0,0 0 0,2 0 0,-2 0 0,3 0 0,-1 0 0,-1-1 0,1 2 0,-2-1 0,0-2 0,3 2 0,-2 0 0,1 0 0,1 0 0,-3 0 0,2-1 0,-2 1 0,0-1 0,2 1 0,1-2 0,-3 1 0,3-1 0,-1 1 0,3 0 0,-2-2 0,1 2 0,-2 0 0,1 0 0,-2 1 0,4-2 0,-5 2 0,2-3 0,-2 2 0,4 1 0,-4 0 0,2-1 0,-1 1 0,0 0 0,1 0 0,-2-1 0,0 1 0,1-1 0,-1 1 0,2 0 0,-2 1 0,0 1 0,2 2 0,-1-2 0,0 3 0,-1-2 0,0 1 0,0-1 0,2 4 0,-1-3 0,1-1 0,-2 5 0,0-5 0,0 4 0,3-4 0,-3 4 0,2-5 0,-2 2 0,0-1 0,1 0 0,3 3 0,-2 0 0,2-2 0,-2 3 0,-2-4 0,0 2 0,0-2 0,0 1 0,0-1 0,0 0 0,0 1 0,0 0 0,0 0 0,0-2 0,0 0 0,0 1 0,0-1 0,0 2 0,0-2 0,0 0 0,0 2 0,0-1 0,0-1 0,0 1 0,0-1 0,0 2 0,0-2 0,0 2 0,0-2 0,0 1 0,0 0 0,0 1 0,0-2 0,0 1 0,0 0 0,0 1 0,0-2 0,0 1 0,0 0 0,0-1 0,0 1 0,0 1 0,0-2 0,0 2 0,0-1 0,0 2 0,0-1 0,0 0 0,1-1 0,1 1 0,-1-1 0,1 4 0,0-4 0,-2 2 0,3-2 0,-2 1 0,0-1 0,0 0 0,0 0 0,-1-1 0,3 1 0,-2 0 0,1 0 0,1 0 0,-1 0 0,1 0 0,-1 0 0,-1 0 0,1-1 0,-1 0 0,1 1 0,-1 0 0,-1-1 0,0 1 0,0-1 0,0 1 0,0 0 0,0-1 0,1 2 0,-1-2 0,2 1 0,-2-1 0,0 2 0,0-2 0,0 1 0,0 0 0,0-1 0,1 0 0,0 1 0,0-1 0,-1 0 0,0 0 0,0 2 0,2-2 0,-2 3 0,2-5 0,-2 1 0,0-2 0,0 1 0,0 0 0,0 0 0,2-1 0,-2 0 0,3-2 0,0-1 0,0-1 0,0 1 0,2-5 0,-5 6 0,6-5 0,-6 5 0,4-2 0,-2 5 0,-2-5 0,2 4 0,-2-3 0,0 3 0,0-3 0,0 3 0,0 0 0,0 1 0,1 0 0,0 0 0,-1 0 0,0-1 0,0 2 0,0-1 0,0-2 0,0 2 0,0 0 0,0 0 0,0 0 0,0 0 0,0 0 0,0 0 0,2 0 0,-2 0 0,2 0 0,-2-2 0,1 3 0,0-1 0,3 0 0,-3-1 0,2 1 0,-1-1 0,3 1 0,-4 0 0,1 0 0,2-2 0,-4 2 0,6 0 0,-3-1 0,0 1 0,1 0 0,-2-1 0,1 1 0,1 0 0,0 0 0,1-1 0,-1 1 0,-2 0 0,1 1 0,-3-1 0,4 0 0,-2 0 0,0 0 0,0 0 0,1 0 0,-3 0 0,4 1 0,-2-2 0,2 0 0,-2 1 0,0 0 0,1 0 0,-1 0 0,1-1 0,-2 1 0,3-1 0,-1 1 0,-1-1 0,0 0 0,1 1 0,-1 0 0,0-1 0,-1 1 0,2 0 0,-1 0 0,2-1 0,-2 0 0,-1 0 0,-1 1 0,0 1 0,0-1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29T06:54:17.702"/>
    </inkml:context>
    <inkml:brush xml:id="br0">
      <inkml:brushProperty name="width" value="0.02646" units="cm"/>
      <inkml:brushProperty name="height" value="0.02646" units="cm"/>
      <inkml:brushProperty name="color" value="#FB6601"/>
    </inkml:brush>
  </inkml:definitions>
  <inkml:trace contextRef="#ctx0" brushRef="#br0">0 136 24575,'0'-1'0,"0"0"0,0 0 0,2 0 0,-2 0 0,1-1 0,-1 1 0,1-1 0,1 1 0,0 0 0,0 0 0,-2 0 0,1 1 0,0-1 0,0-1 0,0 2 0,2-1 0,-3 0 0,1 0 0,-1 0 0,0-1 0,0 1 0,3 0 0,-3 0 0,2 0 0,-2 0 0,0 0 0,0 0 0,0 0 0,1 0 0,-1 0 0,2-1 0,-1 2 0,0-2 0,-1 0 0,0 2 0,0-1 0,0 0 0,0 0 0,1 0 0,1-1 0,1 1 0,-1-3 0,-2 3 0,3-1 0,-3 1 0,2-2 0,-1 2 0,0 0 0,-1-1 0,0 0 0,0 1 0,0-1 0,0 1 0,1-1 0,0 1 0,3-1 0,-4 1 0,3-1 0,-3 0 0,1 1 0,-1 0 0,0 0 0,0 0 0,0-1 0,0 1 0,0 0 0,1-1 0,-1 1 0,2-1 0,-2 1 0,0 0 0,0-1 0,0 1 0,0 1 0,1-1 0,-1 0 0,2-1 0,-2 0 0,0 1 0,0-1 0,0 1 0,2 0 0,-1 0 0,1-2 0,-2 2 0,1 0 0,-1 0 0,0-1 0,0 2 0,2-3 0,-2 2 0,1-1 0,-1 1 0,0 0 0,0-1 0,0 1 0,0 0 0,0 0 0,2-1 0,0 2 0,-1 0 0,1 0 0,-4 2 0,1 0 0,-1 0 0,0-1 0,2 1 0,0 0 0,0 2 0,0-2 0,0 1 0,0-2 0,0 1 0,0 0 0,0 1 0,0-1 0,0 0 0,0 1 0,0-1 0,0 1 0,0-1 0,0-1 0,0 1 0,0-1 0,0 0 0,0 0 0,0 0 0,0 1 0,0-1 0,0 3 0,0-3 0,0 1 0,0-1 0,0 1 0,0-1 0,0 2 0,0 0 0,0-1 0,0-2 0,0 2 0,0-1 0,0 2 0,0-3 0,0 2 0,0 1 0,2-1 0,-2-1 0,2 2 0,-2-1 0,1 0 0,-1-1 0,2 2 0,-2-2 0,0 2 0,1-2 0,0 2 0,0-2 0,-1 1 0,0 0 0,1 0 0,0-1 0,0 2 0,1-2 0,-2 0 0,2 0 0,-2 0 0,3 0 0,-3 2 0,1-2 0,-1 2 0,3-2 0,-2 1 0,0-1 0,-1 0 0,0 0 0,0 2 0,0-2 0,0 1 0,0 0 0,1 0 0,-1 0 0,1 0 0,-1 0 0,0-1 0,0 0 0,0 2 0,2-2 0,-2 2 0,1-2 0,1 2 0,-2-2 0,1 0 0,-1 0 0,0 0 0,0 0 0,0 1 0,0-1 0,0 1 0,0-1 0,0 1 0,0 0 0,0-2 0,0 1 0,0 1 0,0-2 0,0 2 0,0 0 0,0 0 0,0-1 0,0 1 0,0-1 0,0-1 0,0 2 0,0-1 0,0-1 0,0 1 0,2 0 0,-2 0 0,3 0 0,-3 0 0,2 0 0,-1 0 0,0 1 0,0-1 0,-1 0 0,0 0 0,0 0 0,0 0 0,0 0 0,0 1 0,1-1 0,1 0 0,0 1 0,-2 0 0,3-1 0,-3 0 0,2 0 0,-2 0 0,0 0 0,0 0 0,0 1 0,0-1 0,0-1 0,0 1 0,2 2 0,-2-2 0,1 1 0,0 0 0,1-1 0,-2 0 0,0 1 0,0-2 0,0 1 0,0 2 0,0-3 0,0 1 0,0 0 0,0 0 0,0 0 0,0-1 0,0 0 0,0-2 0,1 1 0,0-2 0,0 2 0,-1 0 0,0 0 0,0-1 0,0 1 0,0-2 0,0 1 0,0-1 0,1 1 0,-1 1 0,2-2 0,-2 2 0,1-2 0,1 1 0,-1 0 0,2 1 0,-3 0 0,0 0 0,1 0 0,0 0 0,0-1 0,1 0 0,0-1 0,-1 2 0,0-1 0,-1 1 0,3 0 0,-3 0 0,3 0 0,-2-1 0,0 0 0,1-1 0,-1 2 0,1-1 0,-2 1 0,3-1 0,-3 1 0,2 0 0,-2 0 0,2-1 0,-2-1 0,1 1 0,0 1 0,-1-2 0,2 2 0,-1 0 0,1-1 0,2 0 0,-2 0 0,-2 1 0,0 0 0,0-1 0,2 2 0,-2-2 0,3 0 0,-3 1 0,2-1 0,-2 0 0,0 1 0,0-2 0,0 2 0,0 0 0,1 0 0,-1-1 0,2-1 0,0 1 0,-1 1 0,-1-1 0,0 1 0,0-1 0,2 1 0,-2 0 0,1 0 0,-1-2 0,1 2 0,-1 1 0,2 0 0,-2 2 0,0 0 0,0-1 0,0 1 0,1 0 0,1 0 0,2 2 0,-2-1 0,1 0 0,-3-2 0,3 2 0,-2-2 0,-1 2 0,0-1 0,0 0 0,0-2 0,2 3 0,0-2 0,-2 1 0,0-1 0,0 0 0,0 0 0,0 1 0,2-1 0,-2 0 0,1 1 0,-1-1 0,0 1 0,0-1 0,0-1 0,0 1 0,0 0 0,0 0 0,0 1 0,0-1 0,0 0 0,0 0 0,0 0 0,0 0 0,0 0 0,0 0 0,0 0 0,-1-1 0,1 2 0,-2-1 0,2-1 0,0 1 0,0 1 0,0-1 0,0 0 0,0-1 0,0-2 0,0 0 0,0-1 0,0 2 0,0-1 0,0 0 0,0 0 0,2-2 0,-1 2 0,2-1 0,-1 0 0,0-3 0,1 2 0,-2 0 0,2 2 0,-3-2 0,4 1 0,-4 2 0,2-1 0,-2 0 0,0-3 0,0 3 0,0-1 0,0 2 0,1-2 0,-1 2 0,3-2 0,-2 2 0,2 0 0,-3 0 0,1-1 0,-1 0 0,3 0 0,-3 1 0,5-2 0,-5 2 0,2 0 0,-1-1 0,0 1 0,0 1 0,0-1 0,0 0 0,-1-1 0,0 1 0,0 0 0,0-1 0,0 0 0,0 1 0,0 0 0,0 0 0,0 0 0,0 1 0,0-2 0,0 1 0,0 0 0,2-2 0,-1 1 0,2 0 0,-1 1 0,-2 0 0,0 0 0,0 0 0,0-1 0,0 1 0,0-2 0,0 2 0,0 0 0,1-1 0,-1 1 0,1 0 0,-1 0 0,0-1 0,1 1 0,0-3 0,1 3 0,-1-2 0,0 2 0,-1-1 0,0 1 0,0-1 0,0 2 0,3-3 0,-3 2 0,1-2 0,-1 2 0,0-1 0,1 1 0,1-1 0,-1 1 0,2-2 0,-3 2 0,1 0 0,-1 0 0,1-1 0,0 1 0,0 0 0,2 0 0,-3-1 0,1 0 0,0 1 0,-1 0 0,3 0 0,-3 0 0,0 0 0,0 0 0,2 1 0,-1-1 0,1-1 0,1 2 0,-2-1 0,-1 0 0,1-1 0,-1 0 0,1 2 0,-1 0 0,0 2 0,0 2 0,0-2 0,0 0 0,0 0 0,0 1 0,0 1 0,0-1 0,0 0 0,2-1 0,-2 1 0,1-2 0,-1 1 0,0 0 0,0 0 0,0 0 0,0-1 0,0 1 0,0-2 0,0 3 0,0-3 0,0 2 0,0 0 0,0 0 0,0-1 0,0 2 0,0-1 0,0 1 0,0-2 0,0 1 0,0-1 0,2 1 0,-2-1 0,2 1 0,-2 0 0,0 0 0,0 0 0,0 2 0,0-2 0,0 1 0,0-2 0,0 1 0,0 0 0,0 0 0,0-1 0,0 2 0,0-1 0,0 0 0,0-1 0,0 1 0,0-1 0,0 0 0,0 1 0,0 0 0,0-1 0,0 2 0,0-2 0,0 1 0,0 0 0,0 0 0,0-2 0,0 1 0,0 1 0,0-2 0,0 2 0,0-1 0,0 0 0,0 0 0,0 0 0,0 0 0,0 0 0,0 0 0,0 0 0,0 0 0,0 1 0,0 0 0,3 0 0,-3-2 0,0 2 0,0-1 0,0 0 0,0 0 0,1 1 0,0-1 0,0 3 0,-1-3 0,1 1 0,0-1 0,0 1 0,-1-1 0,0 1 0,0-1 0,0 0 0,0 1 0,0 1 0,0-2 0,0 2 0,0-1 0,0-1 0,0 2 0,0-2 0,0 0 0,0 0 0,0-1 0,0 3 0,0-2 0,0 0 0,1 0 0,-1 0 0,1 0 0,-1 0 0,0 1 0,0-1 0,0 0 0,0 0 0,0 0 0,0 0 0,0-1 0,0 2 0,0-1 0,0 0 0,0 0 0,0 0 0,0 1 0,0-1 0,0 0 0,0 0 0,0 0 0,0 0 0,0 0 0,0 0 0,0 0 0,0-1 0,0 2 0,0-2 0,-1 0 0,1-2 0,-1 1 0,1 0 0,0-1 0,0 1 0,2-2 0,4-1 0,-2 2 0,1-1 0,-4 1 0,2 1 0,-3-2 0,2 2 0,1-1 0,0 0 0,2 0 0,-3 0 0,1 1 0,-3 0 0,3 0 0,-2-2 0,0 2 0,2 0 0,-2 0 0,0 0 0,0-1 0,0 1 0,0 0 0,1-1 0,-2 2 0,3-3 0,-3 2 0,3 0 0,-2 0 0,-1 0 0,2 1 0,-1-1 0,1 0 0,-1-1 0,1 1 0,1 0 0,0-1 0,1 0 0,-3 1 0,2-1 0,1 0 0,0 0 0,-1 1 0,0-1 0,0 0 0,-1 1 0,0 1 0,-1-1 0,1 0 0,0-1 0,-2 1 0,3 0 0,-1 0 0,0-1 0,0 2 0,0-3 0,0 2 0,1-1 0,0 1 0,-1-1 0,0 1 0,1-1 0,-3 1 0,3-2 0,-3 2 0,2 1 0,-1-1 0,-1 0 0,2-1 0,-1 1 0,1 0 0,0 0 0,-2-1 0,0 2 0,0 1 0,0 1 0,0 0 0,2 1 0,-1-2 0,3 4 0,-3-3 0,1 2 0,-1-3 0,2 3 0,-3-3 0,2 2 0,-2-1 0,0 1 0,0-2 0,0 3 0,1-3 0,-1 1 0,2-1 0,-1 0 0,0 0 0,0 1 0,-1-1 0,0 3 0,0-3 0,0 0 0,0 1 0,2-2 0,-2 1 0,1 0 0,-1 0 0,0 0 0,2 0 0,-2 0 0,2 2 0,-2-2 0,1 1 0,-1-1 0,3 0 0,-2 0 0,0 0 0,-1 0 0,0 0 0,1 0 0,0 0 0,0 1 0,-1-1 0,0 0 0,1 0 0,-1 1 0,1-1 0,-1 0 0,0 0 0,0 1 0,0-2 0,0 1 0,0 0 0,0 1 0,0-1 0,0 0 0,0 0 0,0 0 0,0 0 0,0-1 0,0 1 0,0-1 0,0-1 0,0-1 0,2-3 0,-1 2 0,2 0 0,-3-1 0,0 3 0,0-4 0,2 3 0,-2-3 0,2 0 0,0 0 0,0 2 0,3-4 0,-2 4 0,-1 0 0,-2 1 0,0-1 0,0 2 0,0-1 0,0 0 0,0 0 0,0 1 0,1-2 0,-1 1 0,3 0 0,-2 1 0,-1 0 0,0 1 0,0-1 0,1-1 0,0 1 0,3 0 0,-4 0 0,1 0 0,-1-1 0,0 0 0,0 2 0,0-2 0,0 1 0,0 0 0,0 0 0,0 0 0,0 1 0,0-2 0,0 1 0,0 0 0,0-1 0,2 0 0,-2 2 0,1-2 0,-1 1 0,0 0 0,0-1 0,1 0 0,-1 1 0,3-2 0,-2 2 0,2-1 0,-2 1 0,-1 0 0,0 0 0,0-1 0,0 1 0,3-2 0,-3 2 0,2-1 0,0 1 0,-2 0 0,1 0 0,-1-2 0,3 2 0,-2-1 0,0 0 0,-1 1 0,0 0 0,1 0 0,0 0 0,0-1 0,-1 1 0,0 0 0,0 0 0,0 0 0,0 0 0,1-2 0,-1 3 0,1-2 0,-1 1 0,0 0 0,0-1 0,2 2 0,-2-2 0,2 2 0,-2-1 0,0 0 0,1-2 0,-1 1 0,3 1 0,-3 0 0,0 1 0,0-2 0,0 1 0,1 0 0,-1-2 0,2 1 0,-2 1 0,0 0 0,0 0 0,0-1 0,0 1 0,0 0 0,0 1 0,0 1 0,0 0 0,0 2 0,0-2 0,0 3 0,0-2 0,0 1 0,0-1 0,1 0 0,0 1 0,-1-2 0,0 0 0,0 0 0,0 1 0,0-2 0,0 1 0,0 1 0,0-1 0,0 1 0,0-1 0,0 2 0,0-2 0,0 1 0,0-1 0,0 1 0,0-1 0,0 2 0,0-1 0,0 0 0,0-1 0,0 1 0,0-1 0,0 0 0,0 0 0,0 1 0,0-1 0,0 0 0,0 1 0,0 0 0,0-1 0,0 1 0,0-1 0,0 1 0,0-1 0,0 0 0,0 2 0,0-1 0,0-1 0,0 1 0,0-1 0,0 1 0,0-1 0,0 1 0,0 0 0,0 0 0,0 0 0,0 2 0,0-3 0,0 1 0,0-1 0,0 3 0,0-3 0,0 2 0,0-2 0,0 1 0,0 0 0,0 0 0,0-1 0,0 2 0,0-2 0,0 1 0,0-1 0,0 1 0,0-2 0,0 3 0,0-2 0,0 1 0,0-1 0,0 1 0,0 0 0,0-1 0,0 1 0,0 1 0,0-2 0,0 0 0,0 1 0,0-1 0,0 0 0,0 1 0,0-1 0,0 0 0,0 0 0,0 2 0,0-1 0,0 0 0,0-1 0,0 1 0,0-1 0,0 1 0,0 0 0,0 0 0,0-2 0,0 1 0,0 1 0,0-1 0,0 0 0,0 1 0,0-1 0,0 1 0,0 0 0,0-1 0,0 1 0,0 0 0,0-1 0,0 1 0,0-1 0,0 0 0,0 0 0,0 2 0,0-2 0,0 0 0,0 0 0,0 0 0,0 0 0,0 0 0,0-1 0,0 1 0,2-2 0,-2 0 0,1-1 0,3 0 0,-3 0 0,2-1 0,-3 2 0,3 0 0,-1-1 0,0 1 0,-1-1 0,1 2 0,-2-2 0,3 1 0,-2-1 0,3-1 0,-2 1 0,4 0 0,-6 0 0,2 0 0,-2 1 0,2-2 0,-2 2 0,0 0 0,0 0 0,0-1 0,0 1 0,0 0 0,1-1 0,-1-1 0,2 2 0,-2 0 0,1 0 0,1 0 0,-2 0 0,1 0 0,0 0 0,2-2 0,-3 2 0,1-1 0,1 0 0,-2 1 0,3 0 0,-2-2 0,5 0 0,-3-1 0,0 2 0,-2 1 0,1 1 0,-2-2 0,1 0 0,1 0 0,-2 0 0,0 0 0,0 1 0,0-1 0,1 1 0,0-1 0,1 0 0,0 1 0,-1 0 0,-1-2 0,1 2 0,1 0 0,-2 0 0,2-1 0,-2 2 0,0-1 0,1 0 0,0 1 0,0 0 0,-1 2 0,0 0 0,0 0 0,0-1 0,0 2 0,0-1 0,2 1 0,-2-1 0,2 3 0,-2-4 0,0 2 0,0-1 0,0 3 0,1-1 0,0 1 0,0-3 0,-1 3 0,0-4 0,0 2 0,0-1 0,0-1 0,0 1 0,2 0 0,-1 2 0,2-2 0,-3-1 0,2 2 0,-2-2 0,1 3 0,-1-3 0,0 0 0,0 0 0,0 2 0,0-2 0,2 2 0,-2-2 0,2-1 0,-2 1 0,0 1 0,0-1 0,0 1 0,2-1 0,0 1 0,-1 0 0,0 0 0,-1-1 0,0 2 0,1-2 0,0 0 0,2 0 0,-3 0 0,1-1 0,-1 0 0,1 0 0,2-2 0,1 0 0,-2-1 0,5 0 0,-6 1 0,7-1 0,-6 1 0,4-3 0,0 2 0,-2 1 0,2-2 0,-2 0 0,1 2 0,1-3 0,-1 3 0,-2-3 0,0 4 0,-2-1 0,1 1 0,1-3 0,0 3 0,0-4 0,0 4 0,-2-1 0,2 1 0,-1-1 0,0 1 0,1-3 0,-3 3 0,3 0 0,-3 0 0,3-1 0,-1 1 0,-1 0 0,2 0 0,-2-1 0,0 1 0,1-1 0,-2 1 0,0 0 0,2 0 0,-2 0 0,4-1 0,-4 1 0,2 0 0,-1-1 0,-1 1 0,2-2 0,-1 2 0,0-1 0,2 0 0,-2 1 0,3 0 0,-4-1 0,2 1 0,-2 1 0,0-1 0,1-1 0,-1 1 0,2 0 0,-2 1 0,0 2 0,0 0 0,0 1 0,0 0 0,0-1 0,0 2 0,1 0 0,-1 0 0,2-1 0,-2-1 0,0 3 0,0-4 0,0 3 0,4 2 0,-4-2 0,2 1 0,-2-1 0,2 1 0,-2-4 0,1 2 0,-1-2 0,1 2 0,1-1 0,1 0 0,-1-1 0,2 2 0,-4-2 0,5 4 0,-4-4 0,2 0 0,-1 1 0,1 0 0,-1-1 0,2 2 0,-3-3 0,3 3 0,-1-2 0,-1 2 0,-1-2 0,0 0 0,0 1 0,3-1 0,-4 1 0,2 1 0,-2-2 0,2 0 0,-1 0 0,-1 1 0,2-1 0,-1-1 0,0 1 0,3 1 0,-4-1 0,3 2 0,-1-2 0,-2 0 0,2 0 0,-1 0 0,-1 0 0,1 1 0,-1-1 0,1 0 0,-1-1 0,3-1 0,-3 0 0,0-2 0,0 2 0,0-4 0,0 2 0,0-1 0,0 1 0,0-1 0,0 1 0,0 0 0,0 0 0,0 2 0,0-3 0,0 1 0,0 0 0,0-1 0,0 0 0,0 2 0,0-1 0,0 1 0,0-1 0,0 1 0,0-1 0,0 0 0,0 0 0,0-3 0,0 5 0,0-3 0,0 3 0,0-2 0,0 0 0,0 0 0,0 2 0,0-2 0,0 2 0,0-5 0,0 5 0,0-2 0,0 1 0,0-1 0,0 0 0,0 1 0,1 1 0,1-2 0,-1 1 0,0-2 0,-1 2 0,0 0 0,0 1 0,0-2 0,0 1 0,0 0 0,0 1 0,0-2 0,0 2 0,0 0 0,0 0 0,0-2 0,0 2 0,0 0 0,0-1 0,0 0 0,0 1 0,0 0 0,0-1 0,0 1 0,0 0 0,0 0 0,0 0 0,0-1 0,0 1 0,0-2 0,0 2 0,0-1 0,0 0 0,0-1 0,0 2 0,0-8 0,0 7 0,0-7 0,0 7 0,0-2 0,0 1 0,0-1 0,0 2 0,0 0 0,0 1 0,0-1 0,0 2 0,0 1 0,0 7 0,0-3 0,0 3 0,0 2 0,0-1 0,0 7 0,0-10 0,0 5 0,0-7 0,0 13 0,0-9 0,0 8 0,2-9 0,1-2 0,1-2 0,-3 0 0,-1-1 0,1 0 0,-1 2 0,2-1 0,-2-2 0,1 1 0,0-1 0,1 2 0,-2-2 0,4 1 0,-4-1 0,1 1 0,-1 0 0,0 1 0,2-1 0,-2 1 0,4-1 0,-4-1 0,3 2 0,-3-2 0,4 2 0,-3-2 0,2 3 0,-3-4 0,1 3 0,-1-2 0,0 2 0,0-2 0,0 0 0,0 0 0,2 1 0,-2-1 0,1 0 0,1 0 0,-2 0 0,3 1 0,-3-1 0,0 1 0,0-1 0,2 0 0,-2 0 0,1-1 0,0 2 0,0 0 0,0-1 0,0 0 0,1 0 0,-2 0 0,3 0 0,-3 0 0,3-1 0,-3 1 0,0 0 0,1 0 0,-1 1 0,2 0 0,-1-2 0,0 2 0,0-1 0,0 0 0,0-2 0,-1 1 0,2-2 0,-2 1 0,2 0 0,0-3 0,-2 3 0,1-1 0,3-1 0,0-1 0,1-1 0,-1 0 0,-3 2 0,0-2 0,1 4 0,2-2 0,-4 2 0,2-2 0,-2 2 0,3-2 0,-3 2 0,3-2 0,-1 2 0,1 0 0,-2-1 0,-1 1 0,0 0 0,0 0 0,0 1 0,0-3 0,0 2 0,0 1 0,0-1 0,0 0 0,0-1 0,1 2 0,-1-1 0,3 0 0,-3 0 0,1-1 0,1 0 0,-2 1 0,1-1 0,0 1 0,2-1 0,0 1 0,0-1 0,-2 1 0,2-2 0,-3 2 0,4-1 0,-4 1 0,2-1 0,0 1 0,1-1 0,-1 1 0,-2 0 0,3-2 0,-3 2 0,3-1 0,-3 1 0,3 0 0,-2 0 0,1 0 0,-1 0 0,-1 0 0,0 0 0,0 0 0,0-1 0,3 1 0,-3-1 0,1 1 0,1-1 0,-2 1 0,2 0 0,-2 0 0,0 0 0,0-2 0,0 2 0,0 0 0,0-1 0,0 1 0,0-1 0,0 1 0,0 0 0,0 0 0,0-1 0,0 0 0,-2 0 0,2 1 0,-3-1 0,1 1 0,1-1 0,1 1 0,0 0 0,0 0 0,0-2 0,0 2 0,0 0 0,0 0 0,0 0 0,0-1 0,0 2 0,-1-1 0,0 0 0,1 0 0,0 0 0,0 2 0,0 1 0,0-1 0,0 0 0,0 1 0,0-1 0,0 1 0,0-1 0,0 2 0,1-2 0,0 2 0,-1-1 0,0-1 0,0 0 0,0 1 0,0 0 0,0-1 0,0 0 0,0 1 0,0-1 0,0 1 0,0 0 0,1 0 0,1-1 0,-1 2 0,-1-2 0,0 0 0,0 1 0,0 0 0,0 0 0,0 2 0,0-3 0,0 3 0,0-3 0,0 2 0,0-2 0,0 2 0,0-1 0,0 0 0,0-1 0,0 1 0,0 0 0,0 1 0,0-1 0,0 2 0,0-3 0,2 1 0,-2 0 0,1-1 0,-1 0 0,0 1 0,0 0 0,2-1 0,-2 0 0,1 1 0,-1-1 0,1 0 0,-1 0 0,2 0 0,-2 2 0,0-2 0,0 0 0,0 0 0,1 0 0,0 0 0,1 0 0,-1 0 0,0-1 0,0 1 0,-1 1 0,1-2 0,0 2 0,1 0 0,0-1 0,-2 0 0,0 0 0,1 0 0,0 0 0,4 0 0,-4 0 0,0 0 0,-1 0 0,0-1 0,0 1 0,2 0 0,-2 3 0,1-3 0,0 1 0,-1-1 0,1-1 0,-1 1 0,0 0 0,0 0 0,2 0 0,-2 0 0,3 0 0,-3-1 0,0 2 0,1 0 0,-1-2 0,2 1 0,-2 0 0,0 0 0,0 0 0,0 0 0,0 0 0,0 0 0,0 0 0,0 0 0,0 1 0,0-1 0,0 0 0,0-1 0,0 1 0,0 1 0,0-2 0,0 1 0,0-1 0,-2 0 0,2-1 0,-1 1 0,1-2 0,0 1 0,0-1 0,0-1 0,0 1 0,0 1 0,0-1 0,0-1 0,0 1 0,0-4 0,0 5 0,0-2 0,0 1 0,0 1 0,1-2 0,-1 2 0,2 0 0,-2-1 0,1 1 0,1-1 0,-1 1 0,0-1 0,-1 1 0,4-2 0,-4 1 0,4 0 0,-4 0 0,2 0 0,1 0 0,-1-1 0,1 1 0,-3 1 0,1-2 0,1 1 0,-2-1 0,4-1 0,-4 2 0,1-2 0,-1 3 0,0-3 0,0 2 0,0 1 0,0 0 0,2-2 0,-2 2 0,4-2 0,-4 2 0,2-3 0,-2 3 0,0-1 0,2 1 0,0-1 0,-1 0 0,0-1 0,1 1 0,0 1 0,1 0 0,-3 0 0,3-1 0,-1 0 0,-1 1 0,1-2 0,-2 3 0,0-2 0,3 1 0,-1-1 0,-1 1 0,-1-1 0,0 0 0,2-2 0,-1 2 0,2-3 0,-2 4 0,2-4 0,-3 4 0,0-1 0,2-1 0,-2 0 0,1-1 0,2 0 0,-2 3 0,2-1 0,-3 1 0,0 0 0,0 0 0,0 0 0,1-2 0,1 1 0,0 0 0,-1 0 0,-1 1 0,0-1 0,0 1 0,0 0 0,0-1 0,0 0 0,1 1 0,0-1 0,1 0 0,-2 1 0,2-1 0,-1 1 0,-1 1 0,3-1 0,-2-2 0,1 3 0,1-1 0,-2 0 0,0 0 0,1-1 0,-1 0 0,2 1 0,-1-1 0,-2 0 0,3 1 0,-2 0 0,0 1 0,0-2 0,0 1 0,1-1 0,-2 1 0,2 0 0,0 0 0,-2 0 0,2-1 0,-1 1 0,0 0 0,0 0 0,1 0 0,-2 0 0,0 0 0,0 1 0,0 1 0,0 0 0,0 1 0,0 0 0,0 0 0,0-1 0,0 0 0,0 3 0,0-1 0,0 3 0,0-5 0,0 0 0,1 0 0,0 2 0,3-2 0,-4 3 0,1-3 0,-1 1 0,0-2 0,0 3 0,0-2 0,0 4 0,0-3 0,0 2 0,0-2 0,0 0 0,0-1 0,2 1 0,-2 0 0,3 1 0,-2-1 0,2 1 0,-1-1 0,-1 3 0,-1-2 0,0 1 0,0 1 0,0-3 0,0 0 0,0 0 0,0 1 0,1 1 0,0-2 0,0 1 0,-1-2 0,2 1 0,-1 0 0,3 0 0,-2 1 0,0-1 0,-1-1 0,2 3 0,-2-2 0,3 5 0,-4-5 0,0 2 0,0 0 0,1-2 0,1 0 0,2-1 0,-4 0 0,4 2 0,-4-2 0,2 3 0,-1-3 0,-1 2 0,2-2 0,-2 0 0,1 2 0,0-2 0,0 2 0,-1-2 0,0 0 0,0 1 0,0-1 0,0 1 0,2 1 0,0 0 0,-1-1 0,1 0 0,-2 0 0,0-1 0,0 1 0,0-2 0,0 2 0,0 0 0,0-1 0,0 1 0,0 0 0,1 1 0,1-2 0,-1 1 0,-1 0 0,0-1 0,0 1 0,1 0 0,0 0 0,2-1 0,-3-1 0,1 1 0,-1 0 0,0 0 0,1 0 0,-1 1 0,2-1 0,-2 0 0,0 0 0,1 0 0,2-1 0,-2 1 0,0 1 0,0-2 0,0 1 0,2-1 0,-3 1 0,1-2 0,1 1 0,-2-1 0,4-1 0,-4 0 0,4-3 0,-3 4 0,2-4 0,-1 4 0,3-3 0,-3 1 0,-1 1 0,0 1 0,-1-2 0,3 2 0,-3-3 0,1 2 0,-1 0 0,0 0 0,0 0 0,0 0 0,0 0 0,0 1 0,0 0 0,0-1 0,3 0 0,-2 1 0,2-2 0,0 1 0,0-3 0,-2 4 0,1-3 0,-2 3 0,2-2 0,-2 1 0,1-2 0,-1 3 0,0 0 0,0-1 0,2 1 0,0 0 0,0-1 0,0 1 0,1 0 0,-2-1 0,0 1 0,0 0 0,0 0 0,1 0 0,0 0 0,-2 0 0,0 0 0,1 1 0,-1-1 0,4-1 0,-3 1 0,0 1 0,0-2 0,0 0 0,1 2 0,-1-1 0,2 0 0,1 0 0,-1-1 0,-1 1 0,0 0 0,1 0 0,-3 0 0,4-1 0,-4 2 0,1 2 0,0-1 0,-1 0 0,2 1 0,-2-1 0,2 2 0,-2-2 0,3 4 0,-3-4 0,0 1 0,0 1 0,0-1 0,0 2 0,0-3 0,0 1 0,0 0 0,0 0 0,0 0 0,0-1 0,0 4 0,0-4 0,0 3 0,0-2 0,0 1 0,0-1 0,0 0 0,1 0 0,-1-1 0,3 1 0,-3 1 0,0 0 0,2 0 0,-2 0 0,1-1 0,0 1 0,0-2 0,-1 1 0,0-1 0,0 0 0,0 1 0,0-1 0,0 2 0,0-2 0,0 1 0,0 0 0,0-1 0,0 0 0,0 0 0,0 0 0,0 0 0,0 1 0,0-1 0,0 1 0,0-1 0,0 2 0,0-3 0,0 2 0,0-1 0,0 1 0,0-1 0,2 1 0,-2-1 0,1 0 0,-1 0 0,0 1 0,0-1 0,0 0 0,1-1 0,-1 0 0,1 0 0,-1-1 0,0-3 0,0 3 0,4-5 0,-1-1 0,3-7 0,-2 3 0,2-1 0,-3-1 0,3 5 0,-3-1 0,-1 1 0,-1 3 0,2-8 0,0 9 0,0-8 0,1 8 0,-2-2 0,2 2 0,-1 0 0,0 2 0,-2-5 0,-1 5 0,0-3 0,0 2 0,0 0 0,2 1 0,-2 1 0,3-3 0,-3 1 0,0 1 0,0-1 0,0 2 0,0-3 0,0 3 0,0-4 0,0 3 0,2 1 0,-2 0 0,2-2 0,-2 2 0,1 0 0,-1-2 0,2 3 0,-2-1 0,0 0 0,0 0 0,0-1 0,2 1 0,-2 0 0,0 0 0,0 0 0,0 0 0,1-1 0,0 1 0,0-1 0,2 1 0,-3-2 0,1 3 0,-1-2 0,0 1 0,0 1 0,0 1 0,1 1 0,-1-1 0,4 1 0,-3 0 0,6 3 0,-7-4 0,2 2 0,0 0 0,0 0 0,4 4 0,-4-2 0,5 5 0,-2-1 0,0 0 0,2 1 0,1 2 0,1 3 0,-5-9 0,0 0 0,-4-4 0,3 5 0,-2-5 0,-1 0 0,3 1 0,-3-1 0,2 1 0,-2-2 0,0 1 0,0 0 0,0 0 0,1 0 0,0-1 0,-1 2 0,1-2 0,2 1 0,-1-1 0,-1 1 0,1-1 0,-2 1 0,1-1 0,1 2 0,-2 0 0,1-1 0,-1 0 0,0 0 0,1-1 0,0 3 0,0-3 0,1 2 0,0-2 0,0 1 0,0 0 0,0 0 0,-1 0 0,3-1 0,-4 1 0,1-1 0,-1 0 0,0 0 0,0 0 0,0 0 0,1 0 0,0 0 0,0 0 0,-1 1 0,0-1 0,0 0 0,0 0 0,0 0 0,0 0 0,2 0 0,-2 0 0,3 0 0,-3 0 0,0 0 0,0 0 0,0 0 0,0 1 0,0-2 0,0 2 0,0-1 0,0-1 0,0 1 0,0 0 0,0 0 0,0 0 0,0 0 0,0 0 0,0-1 0,0-1 0,0 0 0,2-2 0,-2 2 0,3-1 0,-3 1 0,2-3 0,-2 2 0,3-1 0,-3 1 0,2 0 0,2-4 0,-2 4 0,2-4 0,-2 3 0,3 0 0,-3 2 0,3-3 0,-3 3 0,-1-3 0,0 3 0,-1-1 0,0 1 0,0-2 0,2 2 0,-2-1 0,3 1 0,-3-2 0,0 2 0,1 0 0,-1 0 0,2 0 0,1-1 0,0 0 0,-1 0 0,-2 2 0,3-3 0,-3 2 0,1 0 0,-1 0 0,0 0 0,0 0 0,0 0 0,0 0 0,0-1 0,0 1 0,0-2 0,0 2 0,0 0 0,0 0 0,0-1 0,0 1 0,0 0 0,0 0 0,0-1 0,0 1 0,0-1 0,0 1 0,0 0 0,0 0 0,0 0 0,0 0 0,0 1 0,0 1 0,1 0 0,-1 0 0,2 0 0,-1 0 0,1 1 0,0-1 0,-1 1 0,1-1 0,-2 0 0,3 1 0,0 0 0,-2-1 0,6 4 0,-5-4 0,2 2 0,-3-1 0,3 0 0,-4 0 0,5 1 0,-3-3 0,0 2 0,1-1 0,0 1 0,-1-1 0,2 2 0,-2 0 0,1-1 0,1 0 0,-3 0 0,-1-1 0,0 1 0,0-1 0,1 3 0,0-1 0,0 0 0,-1-2 0,0 1 0,0-1 0,1 3 0,0-2 0,1 0 0,-1-1 0,0 1 0,-1-1 0,3 1 0,-3 1 0,0-2 0,1 0 0,1 1 0,0-1 0,-1 0 0,-1 0 0,0-1 0,0 2 0,0-1 0,0 2 0,0-2 0,0 0 0,0 0 0,0 0 0,0 0 0,0 0 0,0 0 0,0 0 0,0 0 0,2 0 0,-2-1 0,0 3 0,0-2 0,2-1 0,-2 0 0,4 0 0,-4-1 0,2-2 0,-1 2 0,-1 0 0,2 0 0,-1 0 0,2-1 0,-2 1 0,3-2 0,-3 1 0,2 0 0,-2 1 0,3-1 0,-2 0 0,3-1 0,-3 2 0,2-3 0,-1 3 0,0-1 0,-2 0 0,2 1 0,-3 0 0,4-2 0,-2 1 0,1 0 0,-1 0 0,1 0 0,0 1 0,1-1 0,-1 1 0,0-1 0,-2 2 0,4-4 0,-3 3 0,2-2 0,-2 2 0,1-1 0,-3 1 0,4-3 0,0 3 0,-3-1 0,1 1 0,0-1 0,2 0 0,-1-2 0,-1 2 0,0 1 0,0 0 0,1-1 0,-2 1 0,0-1 0,-1 1 0,4 0 0,-3-2 0,2 2 0,-3 0 0,0 0 0,0-1 0,0 1 0,0 0 0,0 0 0,0-1 0,0 1 0,0-1 0,0 0 0,0 1 0,0 0 0,0 0 0,0-1 0,0 1 0,0 0 0,0 0 0,0-2 0,0 3 0,0-1 0,0 0 0,0 0 0,0 1 0,0 0 0,0 1 0,0 1 0,0 0 0,0-1 0,0 1 0,0 1 0,0 1 0,0 2 0,0-1 0,0-2 0,1 2 0,2-2 0,2 2 0,-3 2 0,1-4 0,-3 0 0,4 0 0,-2-1 0,1 2 0,0-2 0,1 3 0,-3-4 0,-1 1 0,2 0 0,1 0 0,-1-1 0,0 1 0,-2-1 0,4 2 0,-2-1 0,1 0 0,-2-1 0,2 0 0,-3 1 0,3-1 0,-3-1 0,0 1 0,0 0 0,1 2 0,0-2 0,0 0 0,1 1 0,-2-1 0,0 0 0,0 0 0,0 1 0,0-1 0,0 2 0,0-2 0,3 1 0,-3-1 0,6 2 0,-6-2 0,2 0 0,0 0 0,-2 2 0,1-2 0,-1 0 0,3-1 0,-2 1 0,0 1 0,0-2 0,1 0 0,-4 0 0,1-3 0,0 2 0,1-3 0,0 0 0,1 1 0,0-2 0,1 2 0,2-3 0,-2 0 0,3-1 0,0 2 0,-2 0 0,-1 3 0,-1-1 0,1 1 0,1-1 0,0 0 0,-1 1 0,-1 0 0,1-3 0,0 4 0,1-1 0,-2 1 0,-1 0 0,2 0 0,-2 0 0,1 0 0,0 0 0,-1 0 0,2 0 0,-1-1 0,1 0 0,2 1 0,-3-1 0,0 1 0,1 0 0,-2 0 0,1 1 0,-1-1 0,0 0 0,0 0 0,0 0 0,2-1 0,-2 1 0,1 0 0,-1 0 0,1 0 0,-1 0 0,2 0 0,-2 0 0,2 0 0,-1 1 0,1-2 0,0 1 0,0-1 0,-2 0 0,0 1 0,2 0 0,-2 0 0,2 0 0,-2 0 0,0 0 0,0 0 0,2 0 0,-2 0 0,2-1 0,-2 1 0,0 0 0,0 1 0,0 1 0,0 0 0,0 3 0,0 1 0,0-1 0,0 3 0,0-4 0,0 2 0,0-2 0,0 0 0,0 3 0,0-2 0,0 5 0,0-1 0,0 6 0,0-7 0,0 2 0,1-4 0,1-2 0,1 2 0,0-2 0,-2 1 0,1-1 0,-2-1 0,0 1 0,0 0 0,0 2 0,0-3 0,0 1 0,0 0 0,0-2 0,2 1 0,-2 0 0,0-1 0,0 0 0,0 1 0,0-1 0,0 1 0,0-2 0,2 3 0,-2-2 0,3 0 0,-3 0 0,2 1 0,-2 0 0,0-1 0,0 1 0,0 0 0,0 0 0,1 0 0,0-1 0,-1 0 0,0 1 0,0-1 0,2 0 0,-1 2 0,2-1 0,-3-1 0,1 1 0,-1-1 0,0 1 0,0-1 0,0 0 0,1 0 0,-1 2 0,2-2 0,-2 1 0,0-1 0,0 1 0,0-1 0,0 0 0,0 0 0,2 1 0,-1 0 0,4-1 0,-4 0 0,2 0 0,-1 0 0,0 0 0,-2 0 0,0 0 0,4 0 0,-4 0 0,0 0 0,0 0 0,2 1 0,-2-2 0,0-2 0,0 0 0,0 1 0,0-1 0,0 0 0,3-2 0,-2 0 0,3-3 0,-2 1 0,0 1 0,-1 1 0,0-1 0,-1 3 0,3-4 0,0 2 0,2-2 0,-4 4 0,0-2 0,-1 3 0,2-2 0,-1 1 0,0-4 0,0 2 0,0-2 0,3 3 0,0-1 0,-2 1 0,0 1 0,-2 1 0,0-2 0,1-1 0,1 1 0,2 0 0,-2 0 0,-1 0 0,0 1 0,1-1 0,0 1 0,3-2 0,-5 1 0,2 0 0,-2 0 0,0 1 0,2-3 0,-2 3 0,1 0 0,-1 0 0,2 1 0,-2-1 0,3-2 0,-1 2 0,2-2 0,-2 3 0,0-3 0,-2 2 0,2-1 0,-2 2 0,0 0 0,0 0 0,0 0 0,0 0 0,0 0 0,0 0 0,0 1 0,0-1 0,0-2 0,0 2 0,0-1 0,0 0 0,0 1 0,0 0 0,0-1 0,0 1 0,0-2 0,0 1 0,0 0 0,0 1 0,0-1 0,0 1 0,0-2 0,0 1 0,0 0 0,0-1 0,0 2 0,0-2 0,0 2 0,0-3 0,0 2 0,0 0 0,0 1 0,0-1 0,0 0 0,0 1 0,0-3 0,1 3 0,-1-1 0,3 0 0,-3 0 0,0 2 0,0 1 0,0 0 0,0 1 0,0 0 0,0 0 0,0 3 0,0-2 0,0 1 0,0 3 0,0 5 0,0-3 0,0 3 0,0-6 0,0 5 0,0-7 0,0 8 0,1-8 0,0-1 0,0 0 0,-1-1 0,0-1 0,0 2 0,0-2 0,0 0 0,1 0 0,0 1 0,1-1 0,-1 2 0,-1-2 0,0 0 0,0 0 0,0 0 0,0 0 0,0 0 0,2 0 0,-2 0 0,3 0 0,-3 0 0,3 2 0,-2-2 0,1-1 0,-1 1 0,1 1 0,-2-2 0,1 1 0,-1 1 0,0-2 0,0 2 0,0-1 0,0 0 0,0 1 0,3-1 0,-3 0 0,3 0 0,-2 0 0,2 0 0,-1 1 0,-1-2 0,2 1 0,-3 0 0,1 0 0,1 0 0,-2 1 0,2-1 0,-2 0 0,3 1 0,-2-1 0,1-1 0,-1 2 0,3-2 0,-2 1 0,1-1 0,-1 1 0,0 0 0,2 0 0,-3 1 0,2-1 0,-2-1 0,3 2 0,-3-1 0,2-1 0,-2 0 0,0 0 0,1-3 0,-1 2 0,2-4 0,-1 2 0,2 1 0,0-1 0,-3 0 0,6-2 0,-4 2 0,0-2 0,0 1 0,1 1 0,0-3 0,1 0 0,1 2 0,1-4 0,-3 4 0,-1 1 0,-2-1 0,0 3 0,1-2 0,-1 1 0,0 1 0,0-4 0,-1 4 0,0-3 0,0 3 0,0-2 0,0 2 0,0-1 0,0 0 0,4 1 0,-4 0 0,3-2 0,-3 2 0,0-1 0,1 1 0,1-2 0,0 2 0,0 0 0,2-1 0,-4 1 0,3-1 0,-3 1 0,5-2 0,-4 1 0,7-2 0,-7 3 0,3-1 0,-4 1 0,0 0 0,2-3 0,0 3 0,1-1 0,-2 0 0,-1 1 0,2 0 0,-1 0 0,-1-1 0,1 1 0,-1 0 0,1-1 0,0 0 0,0 2 0,-1-1 0,0 0 0,0 0 0,0 0 0,0 0 0,0 0 0,0 0 0,0 0 0,0 0 0,0-2 0,0 2 0,0 0 0,0 0 0,3-1 0,-3 1 0,3-1 0,-3 0 0,1 0 0,-1 1 0,0 0 0,1-1 0,1 1 0,1 0 0,-2 1 0,1 1 0,0 0 0,-2 1 0,1-1 0,-1 2 0,0-1 0,0 1 0,0-1 0,0 2 0,0-1 0,0 2 0,0-3 0,2 5 0,-1-4 0,2 2 0,-2-3 0,3 3 0,-3-4 0,2 2 0,-3-2 0,1 0 0,0 1 0,2 2 0,0-2 0,-2 0 0,-1-1 0,0 1 0,2-1 0,-2 2 0,3-2 0,-3 1 0,2-1 0,0 1 0,-1-1 0,2 1 0,0 1 0,0-1 0,1 2 0,-3-3 0,3 1 0,-4 0 0,0-1 0,0 0 0,0 1 0,0 1 0,0-2 0,2 1 0,-1-1 0,2 2 0,-1 0 0,2-1 0,-3-1 0,2 2 0,-3-2 0,3 1 0,-1-1 0,2 1 0,-3 0 0,0-1 0,1 1 0,-1-1 0,0 0 0,6 1 0,-6-1 0,5 2 0,-5-1 0,2 0 0,-3 0 0,1 0 0,1-2 0,0 1 0,-1 0 0,0 1 0,3-1 0,-3 0 0,3 1 0,-4-1 0,0 0 0,0 0 0,0 0 0,0-1 0,0 1 0,0 1 0,0-2 0,0 1 0,0 0 0,0 0 0,0 0 0,0 1 0,0-1 0,0 0 0,0 1 0,0-1 0,0-1 0,0 2 0,0-2 0,0 1 0,0 1 0,0-1 0,0 2 0,0-2 0,0 1 0,0 0 0,0-1 0,0 1 0,0-1 0,0-1 0,0 1 0,0 0 0,0 1 0,0-2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70.png>
</file>

<file path=ppt/media/image2.png>
</file>

<file path=ppt/media/image20.png>
</file>

<file path=ppt/media/image20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BD582D-1AD2-864E-A43C-897C2CA540BC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44720F-86AB-5D45-9F17-94F7135D92C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2822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14425" y="1143000"/>
            <a:ext cx="46291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classification results for ASD and schizophrenia. A: Results from region-based classification analysis. For ASD, the bilateral superior frontal gyrus yielded a statistically significant balanced accuracy (55.95 +/- 0.52, p=4.58e-04, BH-adjusted p=2.20e-02). For schizophrenia, the all yielded significant balanced classification accuracies. right postcentral gyrus (67.23 +/- 2.49, p=1.00e-03, BH-adjusted p=4.07e-02), right amygdala (66.82 +/- 2.12, p=1.32e-03, BH-adjusted p=4.07e-02), and left banks of the superior temporal sulcus (66.64 +/- 1.97, p=1.49e-03, BH-adjusted p=4.07e-02)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4862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14425" y="1143000"/>
            <a:ext cx="46291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classification results for ASD and schizophrenia. A: Results from region-based classification analysis. For ASD, the bilateral superior frontal gyrus yielded a statistically significant balanced accuracy (55.95 +/- 0.52, p=4.58e-04, BH-adjusted p=2.20e-02). For schizophrenia, the all yielded significant balanced classification accuracies. right postcentral gyrus (67.23 +/- 2.49, p=1.00e-03, BH-adjusted p=4.07e-02), right amygdala (66.82 +/- 2.12, p=1.32e-03, BH-adjusted p=4.07e-02), and left banks of the superior temporal sulcus (66.64 +/- 1.97, p=1.49e-03, BH-adjusted p=4.07e-02)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5606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14425" y="1143000"/>
            <a:ext cx="46291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classification results for ASD and schizophrenia. A: Results from region-based classification analysis. For ASD, the bilateral superior frontal gyrus yielded a statistically significant balanced accuracy (55.95 +/- 0.52, p=4.58e-04, BH-adjusted p=2.20e-02). For schizophrenia, the all yielded significant balanced classification accuracies. right postcentral gyrus (67.23 +/- 2.49, p=1.00e-03, BH-adjusted p=4.07e-02), right amygdala (66.82 +/- 2.12, p=1.32e-03, BH-adjusted p=4.07e-02), and left banks of the superior temporal sulcus (66.64 +/- 1.97, p=1.49e-03, BH-adjusted p=4.07e-02)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501171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1197187"/>
            <a:ext cx="9326880" cy="2546773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42174"/>
            <a:ext cx="8229600" cy="1766146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437B-6C8A-A94E-A4EF-E530FD0AEE96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22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437B-6C8A-A94E-A4EF-E530FD0AEE96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0694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11" y="389467"/>
            <a:ext cx="2366010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81" y="389467"/>
            <a:ext cx="6960870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437B-6C8A-A94E-A4EF-E530FD0AEE96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3785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437B-6C8A-A94E-A4EF-E530FD0AEE96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1580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6" y="1823722"/>
            <a:ext cx="9464040" cy="3042919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6" y="4895429"/>
            <a:ext cx="9464040" cy="1600199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/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437B-6C8A-A94E-A4EF-E530FD0AEE96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449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4380" y="1947333"/>
            <a:ext cx="466344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0" y="1947333"/>
            <a:ext cx="466344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437B-6C8A-A94E-A4EF-E530FD0AEE96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7876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389468"/>
            <a:ext cx="9464040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810" y="1793241"/>
            <a:ext cx="4642008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810" y="2672080"/>
            <a:ext cx="4642008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1" y="1793241"/>
            <a:ext cx="4664869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1" y="2672080"/>
            <a:ext cx="4664869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437B-6C8A-A94E-A4EF-E530FD0AEE96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9726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437B-6C8A-A94E-A4EF-E530FD0AEE96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4464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437B-6C8A-A94E-A4EF-E530FD0AEE96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626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487680"/>
            <a:ext cx="3539014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4869" y="1053255"/>
            <a:ext cx="5554980" cy="5198533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2194560"/>
            <a:ext cx="3539014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437B-6C8A-A94E-A4EF-E530FD0AEE96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81519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487680"/>
            <a:ext cx="3539014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64869" y="1053255"/>
            <a:ext cx="5554980" cy="5198533"/>
          </a:xfrm>
        </p:spPr>
        <p:txBody>
          <a:bodyPr anchor="t"/>
          <a:lstStyle>
            <a:lvl1pPr marL="0" indent="0">
              <a:buNone/>
              <a:defRPr sz="3413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2194560"/>
            <a:ext cx="3539014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437B-6C8A-A94E-A4EF-E530FD0AEE96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5472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380" y="389468"/>
            <a:ext cx="946404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" y="1947333"/>
            <a:ext cx="946404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0" y="6780108"/>
            <a:ext cx="246888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85437B-6C8A-A94E-A4EF-E530FD0AEE96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0" y="6780108"/>
            <a:ext cx="370332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9540" y="6780108"/>
            <a:ext cx="246888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8580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75390" rtl="0" eaLnBrk="1" latinLnBrk="0" hangingPunct="1">
        <a:lnSpc>
          <a:spcPct val="90000"/>
        </a:lnSpc>
        <a:spcBef>
          <a:spcPct val="0"/>
        </a:spcBef>
        <a:buNone/>
        <a:defRPr sz="46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48" indent="-243848" algn="l" defTabSz="975390" rtl="0" eaLnBrk="1" latinLnBrk="0" hangingPunct="1">
        <a:lnSpc>
          <a:spcPct val="90000"/>
        </a:lnSpc>
        <a:spcBef>
          <a:spcPts val="1067"/>
        </a:spcBef>
        <a:buFont typeface="Arial" panose="020B0604020202020204" pitchFamily="34" charset="0"/>
        <a:buChar char="•"/>
        <a:defRPr sz="2987" kern="1200">
          <a:solidFill>
            <a:schemeClr val="tx1"/>
          </a:solidFill>
          <a:latin typeface="+mn-lt"/>
          <a:ea typeface="+mn-ea"/>
          <a:cs typeface="+mn-cs"/>
        </a:defRPr>
      </a:lvl1pPr>
      <a:lvl2pPr marL="73154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38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70693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19462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68232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7001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71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410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95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9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8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78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47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17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867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562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13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11" Type="http://schemas.openxmlformats.org/officeDocument/2006/relationships/image" Target="../media/image25.png"/><Relationship Id="rId5" Type="http://schemas.openxmlformats.org/officeDocument/2006/relationships/image" Target="../media/image3.emf"/><Relationship Id="rId15" Type="http://schemas.openxmlformats.org/officeDocument/2006/relationships/image" Target="../media/image9.png"/><Relationship Id="rId10" Type="http://schemas.openxmlformats.org/officeDocument/2006/relationships/customXml" Target="../ink/ink2.xml"/><Relationship Id="rId4" Type="http://schemas.openxmlformats.org/officeDocument/2006/relationships/image" Target="../media/image2.png"/><Relationship Id="rId9" Type="http://schemas.openxmlformats.org/officeDocument/2006/relationships/image" Target="../media/image11.png"/><Relationship Id="rId1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21.png"/><Relationship Id="rId18" Type="http://schemas.openxmlformats.org/officeDocument/2006/relationships/customXml" Target="../ink/ink7.xml"/><Relationship Id="rId3" Type="http://schemas.openxmlformats.org/officeDocument/2006/relationships/image" Target="../media/image18.emf"/><Relationship Id="rId21" Type="http://schemas.openxmlformats.org/officeDocument/2006/relationships/image" Target="../media/image24.png"/><Relationship Id="rId7" Type="http://schemas.openxmlformats.org/officeDocument/2006/relationships/image" Target="../media/image160.png"/><Relationship Id="rId12" Type="http://schemas.openxmlformats.org/officeDocument/2006/relationships/image" Target="../media/image20.png"/><Relationship Id="rId17" Type="http://schemas.openxmlformats.org/officeDocument/2006/relationships/image" Target="../media/image210.png"/><Relationship Id="rId2" Type="http://schemas.openxmlformats.org/officeDocument/2006/relationships/notesSlide" Target="../notesSlides/notesSlide2.xml"/><Relationship Id="rId16" Type="http://schemas.openxmlformats.org/officeDocument/2006/relationships/customXml" Target="../ink/ink6.xml"/><Relationship Id="rId20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1" Type="http://schemas.openxmlformats.org/officeDocument/2006/relationships/image" Target="../media/image7.png"/><Relationship Id="rId5" Type="http://schemas.openxmlformats.org/officeDocument/2006/relationships/image" Target="../media/image5.png"/><Relationship Id="rId15" Type="http://schemas.openxmlformats.org/officeDocument/2006/relationships/image" Target="../media/image200.png"/><Relationship Id="rId23" Type="http://schemas.openxmlformats.org/officeDocument/2006/relationships/image" Target="../media/image27.png"/><Relationship Id="rId10" Type="http://schemas.openxmlformats.org/officeDocument/2006/relationships/image" Target="../media/image6.png"/><Relationship Id="rId19" Type="http://schemas.openxmlformats.org/officeDocument/2006/relationships/image" Target="../media/image22.png"/><Relationship Id="rId4" Type="http://schemas.openxmlformats.org/officeDocument/2006/relationships/image" Target="../media/image19.emf"/><Relationship Id="rId9" Type="http://schemas.openxmlformats.org/officeDocument/2006/relationships/image" Target="../media/image170.png"/><Relationship Id="rId14" Type="http://schemas.openxmlformats.org/officeDocument/2006/relationships/customXml" Target="../ink/ink5.xml"/><Relationship Id="rId22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Picture 106" descr="Diagram&#10;&#10;Description automatically generated">
            <a:extLst>
              <a:ext uri="{FF2B5EF4-FFF2-40B4-BE49-F238E27FC236}">
                <a16:creationId xmlns:a16="http://schemas.microsoft.com/office/drawing/2014/main" id="{8C799E6B-D751-8A36-66D6-1A53BC48BD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7159" y="1825175"/>
            <a:ext cx="2424173" cy="2666591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2BAD77FA-936B-14C0-074D-B89D4C6914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7859" y="807687"/>
            <a:ext cx="1048903" cy="888029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E6461990-B343-4020-3FA0-D3A866329B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5626" y="593061"/>
            <a:ext cx="679433" cy="710791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23D7FB35-2A09-23A5-F225-1698132EB7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56113" y="645246"/>
            <a:ext cx="1656354" cy="90832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6530643-9C3C-819C-28D5-249BC2C37730}"/>
              </a:ext>
            </a:extLst>
          </p:cNvPr>
          <p:cNvSpPr txBox="1"/>
          <p:nvPr/>
        </p:nvSpPr>
        <p:spPr>
          <a:xfrm>
            <a:off x="0" y="0"/>
            <a:ext cx="613973" cy="391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945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945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19C9298-3694-0F33-863D-82542D3F323C}"/>
              </a:ext>
            </a:extLst>
          </p:cNvPr>
          <p:cNvSpPr txBox="1"/>
          <p:nvPr/>
        </p:nvSpPr>
        <p:spPr>
          <a:xfrm>
            <a:off x="3480590" y="1286497"/>
            <a:ext cx="1092276" cy="272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73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173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35B4494-F76B-9B67-9186-B4A71FB8C942}"/>
              </a:ext>
            </a:extLst>
          </p:cNvPr>
          <p:cNvCxnSpPr>
            <a:cxnSpLocks/>
          </p:cNvCxnSpPr>
          <p:nvPr/>
        </p:nvCxnSpPr>
        <p:spPr>
          <a:xfrm>
            <a:off x="3303064" y="928121"/>
            <a:ext cx="32264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77410778-C281-4E98-984A-D58A71F18B1B}"/>
              </a:ext>
            </a:extLst>
          </p:cNvPr>
          <p:cNvSpPr txBox="1"/>
          <p:nvPr/>
        </p:nvSpPr>
        <p:spPr>
          <a:xfrm>
            <a:off x="4614980" y="302090"/>
            <a:ext cx="1165425" cy="437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2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Repeat for all 14 SPIs</a:t>
            </a:r>
            <a:endParaRPr lang="en-AU" sz="112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906E3B9-4CED-67CC-C715-9AD081F276D9}"/>
              </a:ext>
            </a:extLst>
          </p:cNvPr>
          <p:cNvCxnSpPr>
            <a:cxnSpLocks/>
          </p:cNvCxnSpPr>
          <p:nvPr/>
        </p:nvCxnSpPr>
        <p:spPr>
          <a:xfrm>
            <a:off x="1621338" y="928121"/>
            <a:ext cx="32264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6B1175F2-DE4D-8CEA-10F3-A1CE4FAD715D}"/>
              </a:ext>
            </a:extLst>
          </p:cNvPr>
          <p:cNvSpPr txBox="1"/>
          <p:nvPr/>
        </p:nvSpPr>
        <p:spPr>
          <a:xfrm>
            <a:off x="1861867" y="359919"/>
            <a:ext cx="1092276" cy="272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73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SPI 1</a:t>
            </a:r>
            <a:endParaRPr lang="en-AU" sz="1173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974624D-0810-707C-F0D3-0A215937BB07}"/>
              </a:ext>
            </a:extLst>
          </p:cNvPr>
          <p:cNvSpPr txBox="1"/>
          <p:nvPr/>
        </p:nvSpPr>
        <p:spPr>
          <a:xfrm>
            <a:off x="3465793" y="363666"/>
            <a:ext cx="1092276" cy="272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73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SPI 1</a:t>
            </a:r>
            <a:endParaRPr lang="en-AU" sz="1173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36" name="Right Bracket 35">
            <a:extLst>
              <a:ext uri="{FF2B5EF4-FFF2-40B4-BE49-F238E27FC236}">
                <a16:creationId xmlns:a16="http://schemas.microsoft.com/office/drawing/2014/main" id="{1F02A457-4C2A-3DDE-0405-0308F8AB14F8}"/>
              </a:ext>
            </a:extLst>
          </p:cNvPr>
          <p:cNvSpPr/>
          <p:nvPr/>
        </p:nvSpPr>
        <p:spPr>
          <a:xfrm>
            <a:off x="4497646" y="369506"/>
            <a:ext cx="69153" cy="1310713"/>
          </a:xfrm>
          <a:prstGeom prst="rightBracket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 sz="1920"/>
          </a:p>
        </p:txBody>
      </p:sp>
      <p:pic>
        <p:nvPicPr>
          <p:cNvPr id="44" name="Picture 43" descr="A picture containing text&#10;&#10;Description automatically generated">
            <a:extLst>
              <a:ext uri="{FF2B5EF4-FFF2-40B4-BE49-F238E27FC236}">
                <a16:creationId xmlns:a16="http://schemas.microsoft.com/office/drawing/2014/main" id="{C7C2D52E-0B32-D868-F43A-E87A115919D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3947" y="242967"/>
            <a:ext cx="714672" cy="476448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E08E5BB9-971E-9CF4-E0FB-D6C3D7A327CB}"/>
              </a:ext>
            </a:extLst>
          </p:cNvPr>
          <p:cNvGrpSpPr/>
          <p:nvPr/>
        </p:nvGrpSpPr>
        <p:grpSpPr>
          <a:xfrm>
            <a:off x="638092" y="703350"/>
            <a:ext cx="848951" cy="106109"/>
            <a:chOff x="357691" y="8449786"/>
            <a:chExt cx="2703561" cy="441505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46" name="Ink 45">
                  <a:extLst>
                    <a:ext uri="{FF2B5EF4-FFF2-40B4-BE49-F238E27FC236}">
                      <a16:creationId xmlns:a16="http://schemas.microsoft.com/office/drawing/2014/main" id="{B413D95D-46B5-B5A7-B511-DFF5E393EF69}"/>
                    </a:ext>
                  </a:extLst>
                </p14:cNvPr>
                <p14:cNvContentPartPr/>
                <p14:nvPr/>
              </p14:nvContentPartPr>
              <p14:xfrm>
                <a:off x="357691" y="8475526"/>
                <a:ext cx="2703561" cy="408396"/>
              </p14:xfrm>
            </p:contentPart>
          </mc:Choice>
          <mc:Fallback xmlns="">
            <p:pic>
              <p:nvPicPr>
                <p:cNvPr id="512" name="Ink 511">
                  <a:extLst>
                    <a:ext uri="{FF2B5EF4-FFF2-40B4-BE49-F238E27FC236}">
                      <a16:creationId xmlns:a16="http://schemas.microsoft.com/office/drawing/2014/main" id="{ACC73DFA-0AF2-E8AD-4972-74A617CF3B46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46849" y="8461370"/>
                  <a:ext cx="2724704" cy="4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47" name="Ink 46">
                  <a:extLst>
                    <a:ext uri="{FF2B5EF4-FFF2-40B4-BE49-F238E27FC236}">
                      <a16:creationId xmlns:a16="http://schemas.microsoft.com/office/drawing/2014/main" id="{F8E51F9B-BE38-C7ED-FDBB-B13EF802E73E}"/>
                    </a:ext>
                  </a:extLst>
                </p14:cNvPr>
                <p14:cNvContentPartPr/>
                <p14:nvPr/>
              </p14:nvContentPartPr>
              <p14:xfrm>
                <a:off x="372058" y="8449786"/>
                <a:ext cx="2674210" cy="441505"/>
              </p14:xfrm>
            </p:contentPart>
          </mc:Choice>
          <mc:Fallback xmlns="">
            <p:pic>
              <p:nvPicPr>
                <p:cNvPr id="513" name="Ink 512">
                  <a:extLst>
                    <a:ext uri="{FF2B5EF4-FFF2-40B4-BE49-F238E27FC236}">
                      <a16:creationId xmlns:a16="http://schemas.microsoft.com/office/drawing/2014/main" id="{D6002E27-48BA-F829-7B04-7D36D2A3930B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61217" y="8435624"/>
                  <a:ext cx="2695350" cy="469121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48" name="Picture 4">
            <a:extLst>
              <a:ext uri="{FF2B5EF4-FFF2-40B4-BE49-F238E27FC236}">
                <a16:creationId xmlns:a16="http://schemas.microsoft.com/office/drawing/2014/main" id="{0C299F9B-50C9-8C4A-A515-136A26F6F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180" y="842535"/>
            <a:ext cx="243260" cy="257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D80AFF5-6F11-3AA9-DF3F-AFA3773C2360}"/>
              </a:ext>
            </a:extLst>
          </p:cNvPr>
          <p:cNvCxnSpPr>
            <a:cxnSpLocks/>
          </p:cNvCxnSpPr>
          <p:nvPr/>
        </p:nvCxnSpPr>
        <p:spPr>
          <a:xfrm>
            <a:off x="1276205" y="852337"/>
            <a:ext cx="0" cy="28451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49">
            <a:extLst>
              <a:ext uri="{FF2B5EF4-FFF2-40B4-BE49-F238E27FC236}">
                <a16:creationId xmlns:a16="http://schemas.microsoft.com/office/drawing/2014/main" id="{4AA288BB-6CEA-D17A-1E0C-99530F6F0D66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134919" y="1178860"/>
            <a:ext cx="1422012" cy="92167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C285500A-4C9C-E9DD-C243-F981794DA861}"/>
              </a:ext>
            </a:extLst>
          </p:cNvPr>
          <p:cNvSpPr txBox="1"/>
          <p:nvPr/>
        </p:nvSpPr>
        <p:spPr>
          <a:xfrm>
            <a:off x="632048" y="1220478"/>
            <a:ext cx="41099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SPIs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DC4FE7D-DA97-B5C0-C955-2AFBC6535CAB}"/>
              </a:ext>
            </a:extLst>
          </p:cNvPr>
          <p:cNvCxnSpPr>
            <a:cxnSpLocks/>
          </p:cNvCxnSpPr>
          <p:nvPr/>
        </p:nvCxnSpPr>
        <p:spPr>
          <a:xfrm>
            <a:off x="1020235" y="1335794"/>
            <a:ext cx="47679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153805A-3E34-212C-A778-0172B0907411}"/>
              </a:ext>
            </a:extLst>
          </p:cNvPr>
          <p:cNvCxnSpPr>
            <a:cxnSpLocks/>
          </p:cNvCxnSpPr>
          <p:nvPr/>
        </p:nvCxnSpPr>
        <p:spPr>
          <a:xfrm flipH="1">
            <a:off x="191182" y="1345656"/>
            <a:ext cx="45678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81F5E6C0-482F-6E5E-2BA2-16F8E8F05444}"/>
              </a:ext>
            </a:extLst>
          </p:cNvPr>
          <p:cNvSpPr txBox="1"/>
          <p:nvPr/>
        </p:nvSpPr>
        <p:spPr>
          <a:xfrm>
            <a:off x="24521" y="1705716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79" name="Picture 78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6D6F1B4D-CA03-4EC7-85AC-2952E53DFEC0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6779" r="87362" b="19756"/>
          <a:stretch/>
        </p:blipFill>
        <p:spPr>
          <a:xfrm flipH="1">
            <a:off x="1403543" y="1805539"/>
            <a:ext cx="135395" cy="1854432"/>
          </a:xfrm>
          <a:prstGeom prst="rect">
            <a:avLst/>
          </a:prstGeom>
        </p:spPr>
      </p:pic>
      <p:pic>
        <p:nvPicPr>
          <p:cNvPr id="83" name="Picture 82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1D7C0A7C-8DAC-05C5-8CDC-B1571604C426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47296"/>
          <a:stretch/>
        </p:blipFill>
        <p:spPr>
          <a:xfrm>
            <a:off x="1559932" y="1761404"/>
            <a:ext cx="1636421" cy="2794453"/>
          </a:xfrm>
          <a:prstGeom prst="rect">
            <a:avLst/>
          </a:prstGeom>
        </p:spPr>
      </p:pic>
      <p:pic>
        <p:nvPicPr>
          <p:cNvPr id="84" name="Picture 83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6FC4A681-E7BB-AC5B-E8E7-25FD2BD7547F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5837" r="52704" b="34265"/>
          <a:stretch/>
        </p:blipFill>
        <p:spPr>
          <a:xfrm>
            <a:off x="94473" y="1751912"/>
            <a:ext cx="1287266" cy="1836921"/>
          </a:xfrm>
          <a:prstGeom prst="rect">
            <a:avLst/>
          </a:prstGeom>
        </p:spPr>
      </p:pic>
      <p:pic>
        <p:nvPicPr>
          <p:cNvPr id="86" name="Picture 85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6BB1FDA9-C359-7854-BABE-919FA08C72D4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18758" t="84740" r="17510" b="42"/>
          <a:stretch/>
        </p:blipFill>
        <p:spPr>
          <a:xfrm>
            <a:off x="131086" y="3726809"/>
            <a:ext cx="1467574" cy="350447"/>
          </a:xfrm>
          <a:prstGeom prst="rect">
            <a:avLst/>
          </a:prstGeom>
        </p:spPr>
      </p:pic>
      <p:sp>
        <p:nvSpPr>
          <p:cNvPr id="88" name="TextBox 87">
            <a:extLst>
              <a:ext uri="{FF2B5EF4-FFF2-40B4-BE49-F238E27FC236}">
                <a16:creationId xmlns:a16="http://schemas.microsoft.com/office/drawing/2014/main" id="{BFD78A67-634E-A608-37F4-F0F28CF251B4}"/>
              </a:ext>
            </a:extLst>
          </p:cNvPr>
          <p:cNvSpPr txBox="1"/>
          <p:nvPr/>
        </p:nvSpPr>
        <p:spPr>
          <a:xfrm>
            <a:off x="3227757" y="1748450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3EC76725-FB53-5D6C-67C4-9D5610D4E142}"/>
              </a:ext>
            </a:extLst>
          </p:cNvPr>
          <p:cNvSpPr txBox="1"/>
          <p:nvPr/>
        </p:nvSpPr>
        <p:spPr>
          <a:xfrm>
            <a:off x="5950948" y="67017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D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486EB098-A250-167A-611B-1A38EE0D56FB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6026712" y="391646"/>
            <a:ext cx="2272515" cy="413184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7DB7B59-572D-7796-49D7-D2E0473225FF}"/>
              </a:ext>
            </a:extLst>
          </p:cNvPr>
          <p:cNvSpPr txBox="1"/>
          <p:nvPr/>
        </p:nvSpPr>
        <p:spPr>
          <a:xfrm>
            <a:off x="3442660" y="4057104"/>
            <a:ext cx="315755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ighlight>
                  <a:srgbClr val="FFFF00"/>
                </a:highlight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Color based on if there’s a </a:t>
            </a:r>
            <a:r>
              <a:rPr lang="en-US" sz="1400">
                <a:highlight>
                  <a:srgbClr val="FFFF00"/>
                </a:highlight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significant difference </a:t>
            </a:r>
            <a:r>
              <a:rPr lang="en-US" sz="1400" dirty="0">
                <a:highlight>
                  <a:srgbClr val="FFFF00"/>
                </a:highlight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with corrected t-stat</a:t>
            </a:r>
            <a:endParaRPr lang="en-AU" sz="1400" dirty="0">
              <a:highlight>
                <a:srgbClr val="FFFF00"/>
              </a:highlight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270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Picture 77" descr="Icon&#10;&#10;Description automatically generated">
            <a:extLst>
              <a:ext uri="{FF2B5EF4-FFF2-40B4-BE49-F238E27FC236}">
                <a16:creationId xmlns:a16="http://schemas.microsoft.com/office/drawing/2014/main" id="{93F9F887-E8BA-4992-993C-727299C51F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08" t="73912" r="508" b="51"/>
          <a:stretch/>
        </p:blipFill>
        <p:spPr>
          <a:xfrm>
            <a:off x="7642216" y="3311183"/>
            <a:ext cx="1969736" cy="683823"/>
          </a:xfrm>
          <a:prstGeom prst="rect">
            <a:avLst/>
          </a:prstGeom>
        </p:spPr>
      </p:pic>
      <p:pic>
        <p:nvPicPr>
          <p:cNvPr id="77" name="Picture 76" descr="Icon&#10;&#10;Description automatically generated">
            <a:extLst>
              <a:ext uri="{FF2B5EF4-FFF2-40B4-BE49-F238E27FC236}">
                <a16:creationId xmlns:a16="http://schemas.microsoft.com/office/drawing/2014/main" id="{84B87982-4123-3E26-5D0A-862F302E39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98" t="48087" r="498" b="25876"/>
          <a:stretch/>
        </p:blipFill>
        <p:spPr>
          <a:xfrm>
            <a:off x="5648337" y="3282725"/>
            <a:ext cx="1969736" cy="683823"/>
          </a:xfrm>
          <a:prstGeom prst="rect">
            <a:avLst/>
          </a:prstGeom>
        </p:spPr>
      </p:pic>
      <p:pic>
        <p:nvPicPr>
          <p:cNvPr id="76" name="Picture 75" descr="Icon&#10;&#10;Description automatically generated">
            <a:extLst>
              <a:ext uri="{FF2B5EF4-FFF2-40B4-BE49-F238E27FC236}">
                <a16:creationId xmlns:a16="http://schemas.microsoft.com/office/drawing/2014/main" id="{FB8D9442-E843-2883-3841-5F0D4CAA9C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94" t="23548" r="494" b="50415"/>
          <a:stretch/>
        </p:blipFill>
        <p:spPr>
          <a:xfrm>
            <a:off x="3505528" y="3280398"/>
            <a:ext cx="1969736" cy="683823"/>
          </a:xfrm>
          <a:prstGeom prst="rect">
            <a:avLst/>
          </a:prstGeom>
        </p:spPr>
      </p:pic>
      <p:pic>
        <p:nvPicPr>
          <p:cNvPr id="75" name="Picture 74" descr="Icon&#10;&#10;Description automatically generated">
            <a:extLst>
              <a:ext uri="{FF2B5EF4-FFF2-40B4-BE49-F238E27FC236}">
                <a16:creationId xmlns:a16="http://schemas.microsoft.com/office/drawing/2014/main" id="{EE197C71-3913-89C1-D4A7-880592F967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3963"/>
          <a:stretch/>
        </p:blipFill>
        <p:spPr>
          <a:xfrm>
            <a:off x="1274881" y="3281277"/>
            <a:ext cx="1969736" cy="683823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00D1480F-CE86-F6ED-5913-0F0AD93850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149" t="6810" r="5217" b="72799"/>
          <a:stretch/>
        </p:blipFill>
        <p:spPr>
          <a:xfrm>
            <a:off x="2749349" y="4171577"/>
            <a:ext cx="657260" cy="607094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79F5C067-2934-E138-9C7A-16ED5A05DB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37" t="7464" r="46200" b="72227"/>
          <a:stretch/>
        </p:blipFill>
        <p:spPr>
          <a:xfrm>
            <a:off x="1400138" y="3975861"/>
            <a:ext cx="1376643" cy="963831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9C1CB6B8-E1B8-68B1-C93D-E333FA4389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085" t="48028" r="5404" b="31619"/>
          <a:stretch/>
        </p:blipFill>
        <p:spPr>
          <a:xfrm>
            <a:off x="7036731" y="2524782"/>
            <a:ext cx="646903" cy="598310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2CA34D4D-F735-0810-6615-9B8358D3BE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5507" t="27807" r="5982" b="51840"/>
          <a:stretch/>
        </p:blipFill>
        <p:spPr>
          <a:xfrm>
            <a:off x="4864958" y="2515998"/>
            <a:ext cx="646903" cy="59831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F2BC59E2-FC10-7857-0BD5-0CBCA1738D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021" t="7051" r="5468" b="72596"/>
          <a:stretch/>
        </p:blipFill>
        <p:spPr>
          <a:xfrm>
            <a:off x="2747990" y="2527015"/>
            <a:ext cx="646903" cy="59831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C2F55F31-4B6C-B63C-7EB3-B315C574BC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8" t="70317" r="46648" b="8225"/>
          <a:stretch/>
        </p:blipFill>
        <p:spPr>
          <a:xfrm>
            <a:off x="7845026" y="2292644"/>
            <a:ext cx="1423119" cy="1014558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B4846061-86BC-5A87-F5BF-4BBB6634F2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20" t="48143" r="46706" b="31504"/>
          <a:stretch/>
        </p:blipFill>
        <p:spPr>
          <a:xfrm>
            <a:off x="5592449" y="2292644"/>
            <a:ext cx="1460717" cy="987754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A214EA8A-F1BD-2B2D-2305-2177F454A4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77" t="27806" r="45349" b="51841"/>
          <a:stretch/>
        </p:blipFill>
        <p:spPr>
          <a:xfrm>
            <a:off x="3485837" y="2298735"/>
            <a:ext cx="1460717" cy="987754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90E2649D-681B-C7D7-E178-4A717A5067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051" r="47326" b="72596"/>
          <a:stretch/>
        </p:blipFill>
        <p:spPr>
          <a:xfrm>
            <a:off x="1309894" y="2310094"/>
            <a:ext cx="1460717" cy="9877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B3E482-567E-9E4C-5CFA-7ED1FEB7807C}"/>
              </a:ext>
            </a:extLst>
          </p:cNvPr>
          <p:cNvSpPr txBox="1"/>
          <p:nvPr/>
        </p:nvSpPr>
        <p:spPr>
          <a:xfrm>
            <a:off x="16498" y="2662489"/>
            <a:ext cx="146071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From each region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720B16-F93B-5B29-4F63-5DD1150334D2}"/>
              </a:ext>
            </a:extLst>
          </p:cNvPr>
          <p:cNvSpPr txBox="1"/>
          <p:nvPr/>
        </p:nvSpPr>
        <p:spPr>
          <a:xfrm>
            <a:off x="155449" y="4276111"/>
            <a:ext cx="12624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To each region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C39DEE-C16D-CDAE-E5E3-777C6139DE01}"/>
              </a:ext>
            </a:extLst>
          </p:cNvPr>
          <p:cNvSpPr txBox="1"/>
          <p:nvPr/>
        </p:nvSpPr>
        <p:spPr>
          <a:xfrm>
            <a:off x="2033237" y="2051047"/>
            <a:ext cx="769126" cy="307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SCZ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E0EE6A-28F1-6F1E-EA71-75D61CB45C3A}"/>
              </a:ext>
            </a:extLst>
          </p:cNvPr>
          <p:cNvSpPr txBox="1"/>
          <p:nvPr/>
        </p:nvSpPr>
        <p:spPr>
          <a:xfrm>
            <a:off x="4155999" y="2059941"/>
            <a:ext cx="769126" cy="307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BPD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2B6FFA8-FBA6-9320-439A-9EFE0AC63717}"/>
              </a:ext>
            </a:extLst>
          </p:cNvPr>
          <p:cNvSpPr txBox="1"/>
          <p:nvPr/>
        </p:nvSpPr>
        <p:spPr>
          <a:xfrm>
            <a:off x="6169478" y="2057366"/>
            <a:ext cx="987886" cy="307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ADHD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B58145-4CA3-1AA5-631C-A1F92F10E837}"/>
              </a:ext>
            </a:extLst>
          </p:cNvPr>
          <p:cNvSpPr txBox="1"/>
          <p:nvPr/>
        </p:nvSpPr>
        <p:spPr>
          <a:xfrm>
            <a:off x="8187248" y="2047500"/>
            <a:ext cx="769126" cy="307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ASD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F8C3E732-9875-1FA5-7CF9-C25FD156EC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6" t="27484" r="46941" b="52207"/>
          <a:stretch/>
        </p:blipFill>
        <p:spPr>
          <a:xfrm>
            <a:off x="3527873" y="3974245"/>
            <a:ext cx="1376643" cy="963831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F5B10D37-D810-3B2A-132F-4678492D63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08" t="48310" r="47029" b="31381"/>
          <a:stretch/>
        </p:blipFill>
        <p:spPr>
          <a:xfrm>
            <a:off x="5668083" y="3981117"/>
            <a:ext cx="1376643" cy="963831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648B10E1-3700-6BDB-6889-498E652118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2" t="70058" r="47185" b="9129"/>
          <a:stretch/>
        </p:blipFill>
        <p:spPr>
          <a:xfrm>
            <a:off x="7891491" y="3948046"/>
            <a:ext cx="1341209" cy="96233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D58A9328-312D-2494-2AB7-B38A037662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668" t="27647" r="5698" b="51962"/>
          <a:stretch/>
        </p:blipFill>
        <p:spPr>
          <a:xfrm>
            <a:off x="4893149" y="4180146"/>
            <a:ext cx="657260" cy="607094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0C835DA2-A5CF-8A33-4DF9-DD8C6085BD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495" t="48141" r="4871" b="31468"/>
          <a:stretch/>
        </p:blipFill>
        <p:spPr>
          <a:xfrm>
            <a:off x="7031552" y="4180146"/>
            <a:ext cx="657260" cy="607094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72F72B4A-BA40-F6B4-943B-D9C49EE9D69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850393" y="5143500"/>
            <a:ext cx="8686800" cy="2171700"/>
          </a:xfrm>
          <a:prstGeom prst="rect">
            <a:avLst/>
          </a:prstGeom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5A202BCA-C540-5815-8A06-D264A7B41878}"/>
              </a:ext>
            </a:extLst>
          </p:cNvPr>
          <p:cNvSpPr txBox="1"/>
          <p:nvPr/>
        </p:nvSpPr>
        <p:spPr>
          <a:xfrm>
            <a:off x="1" y="2007520"/>
            <a:ext cx="613973" cy="391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945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945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65FF1423-4D7A-6EE0-0B7A-80D3024D2B0F}"/>
              </a:ext>
            </a:extLst>
          </p:cNvPr>
          <p:cNvSpPr txBox="1"/>
          <p:nvPr/>
        </p:nvSpPr>
        <p:spPr>
          <a:xfrm>
            <a:off x="16498" y="5143500"/>
            <a:ext cx="613973" cy="391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945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E</a:t>
            </a:r>
            <a:endParaRPr lang="en-AU" sz="1945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26D2B0-E9BB-9037-0B92-F3A3BB3B3FB3}"/>
              </a:ext>
            </a:extLst>
          </p:cNvPr>
          <p:cNvSpPr txBox="1"/>
          <p:nvPr/>
        </p:nvSpPr>
        <p:spPr>
          <a:xfrm>
            <a:off x="-7533" y="2289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3" name="Picture 2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205DF8FB-787C-A7AA-3DDB-6A2C8D283EE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75101"/>
          <a:stretch/>
        </p:blipFill>
        <p:spPr>
          <a:xfrm>
            <a:off x="360845" y="1145476"/>
            <a:ext cx="1746714" cy="5798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87017AF-E62A-F778-7368-56754A5C944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461" t="70636" r="44776" b="8641"/>
          <a:stretch/>
        </p:blipFill>
        <p:spPr>
          <a:xfrm>
            <a:off x="6689750" y="231700"/>
            <a:ext cx="1464339" cy="9877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F7C227-5F2D-F84E-CC25-F7D6A651FEB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3005" t="48651" r="3906" b="31912"/>
          <a:stretch/>
        </p:blipFill>
        <p:spPr>
          <a:xfrm>
            <a:off x="5818118" y="488934"/>
            <a:ext cx="710456" cy="5608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A42FDC4-A9A3-8C5B-B0C2-F79B8A93785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64" t="47893" r="46301" b="31384"/>
          <a:stretch/>
        </p:blipFill>
        <p:spPr>
          <a:xfrm>
            <a:off x="4416094" y="245833"/>
            <a:ext cx="1464339" cy="9877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0D4B00-ACD9-F882-DD67-0985B0814BA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3763" t="28629" r="3148" b="51774"/>
          <a:stretch/>
        </p:blipFill>
        <p:spPr>
          <a:xfrm>
            <a:off x="3670961" y="493561"/>
            <a:ext cx="710456" cy="5654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60ED4D4-5892-7579-B67F-AEBE835A75E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21" t="26890" r="45816" b="52387"/>
          <a:stretch/>
        </p:blipFill>
        <p:spPr>
          <a:xfrm>
            <a:off x="2279540" y="225276"/>
            <a:ext cx="1464339" cy="9877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00B07B8-7129-BC61-E5C9-A0A24B31FC4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3763" t="7965" r="3148" b="72598"/>
          <a:stretch/>
        </p:blipFill>
        <p:spPr>
          <a:xfrm>
            <a:off x="1553618" y="503254"/>
            <a:ext cx="710456" cy="5608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5ECB73C-7106-43CD-FB1F-8B7984AF79E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501" r="46237" b="72776"/>
          <a:stretch/>
        </p:blipFill>
        <p:spPr>
          <a:xfrm>
            <a:off x="162274" y="232935"/>
            <a:ext cx="1464339" cy="9877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AE035C0-8806-AD82-2F88-0693719F4CD2}"/>
              </a:ext>
            </a:extLst>
          </p:cNvPr>
          <p:cNvSpPr txBox="1"/>
          <p:nvPr/>
        </p:nvSpPr>
        <p:spPr>
          <a:xfrm>
            <a:off x="866630" y="7289"/>
            <a:ext cx="769126" cy="307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SCZ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949A99-05E1-3E57-4A54-A5CE5217ED49}"/>
              </a:ext>
            </a:extLst>
          </p:cNvPr>
          <p:cNvSpPr txBox="1"/>
          <p:nvPr/>
        </p:nvSpPr>
        <p:spPr>
          <a:xfrm>
            <a:off x="2989392" y="16183"/>
            <a:ext cx="769126" cy="307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BPD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F92257-09EE-A17B-37E7-7414B448894E}"/>
              </a:ext>
            </a:extLst>
          </p:cNvPr>
          <p:cNvSpPr txBox="1"/>
          <p:nvPr/>
        </p:nvSpPr>
        <p:spPr>
          <a:xfrm>
            <a:off x="5002871" y="13608"/>
            <a:ext cx="987886" cy="307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ADHD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F4926A-851B-EEE9-C022-BCCD46DA9E14}"/>
              </a:ext>
            </a:extLst>
          </p:cNvPr>
          <p:cNvSpPr txBox="1"/>
          <p:nvPr/>
        </p:nvSpPr>
        <p:spPr>
          <a:xfrm>
            <a:off x="7020641" y="3742"/>
            <a:ext cx="769126" cy="307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ASD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21" name="Picture 20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58BB2029-7804-0081-4E8D-9C5BA11CDB8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117" t="25512" r="-1117" b="49589"/>
          <a:stretch/>
        </p:blipFill>
        <p:spPr>
          <a:xfrm>
            <a:off x="2609281" y="1191359"/>
            <a:ext cx="1746714" cy="579887"/>
          </a:xfrm>
          <a:prstGeom prst="rect">
            <a:avLst/>
          </a:prstGeom>
        </p:spPr>
      </p:pic>
      <p:pic>
        <p:nvPicPr>
          <p:cNvPr id="22" name="Picture 21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54B6A67B-D63F-798F-22CE-6F9B7B41C67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4" t="48681" r="-304" b="26420"/>
          <a:stretch/>
        </p:blipFill>
        <p:spPr>
          <a:xfrm>
            <a:off x="4625782" y="1180648"/>
            <a:ext cx="1746714" cy="579887"/>
          </a:xfrm>
          <a:prstGeom prst="rect">
            <a:avLst/>
          </a:prstGeom>
        </p:spPr>
      </p:pic>
      <p:pic>
        <p:nvPicPr>
          <p:cNvPr id="23" name="Picture 22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2CFF91FA-6AFA-4E3B-EEF7-B728ABF1FF8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835" t="73753" r="835" b="1348"/>
          <a:stretch/>
        </p:blipFill>
        <p:spPr>
          <a:xfrm>
            <a:off x="6544964" y="1206683"/>
            <a:ext cx="1746714" cy="57988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38964A1-3E0B-3575-DDE9-183538B10BEE}"/>
              </a:ext>
            </a:extLst>
          </p:cNvPr>
          <p:cNvSpPr txBox="1"/>
          <p:nvPr/>
        </p:nvSpPr>
        <p:spPr>
          <a:xfrm>
            <a:off x="8253179" y="157631"/>
            <a:ext cx="2321036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ighlight>
                  <a:srgbClr val="FFFF00"/>
                </a:highlight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Plot in a scatter the region-wise balanced accuracy from the catch24 univariate results versus mean Pearson correlation to other regions</a:t>
            </a:r>
            <a:endParaRPr lang="en-AU" sz="1400" dirty="0">
              <a:highlight>
                <a:srgbClr val="FFFF00"/>
              </a:highlight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1161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Picture 187">
            <a:extLst>
              <a:ext uri="{FF2B5EF4-FFF2-40B4-BE49-F238E27FC236}">
                <a16:creationId xmlns:a16="http://schemas.microsoft.com/office/drawing/2014/main" id="{2F949FBC-B6CD-FA93-5334-4BBB754638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6747" y="589374"/>
            <a:ext cx="523328" cy="547481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6D87E0ED-60EC-B70B-15FF-A32D3027B2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9512" y="255030"/>
            <a:ext cx="1973545" cy="115345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6530643-9C3C-819C-28D5-249BC2C37730}"/>
              </a:ext>
            </a:extLst>
          </p:cNvPr>
          <p:cNvSpPr txBox="1"/>
          <p:nvPr/>
        </p:nvSpPr>
        <p:spPr>
          <a:xfrm>
            <a:off x="0" y="0"/>
            <a:ext cx="613973" cy="391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945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945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44" name="Picture 43" descr="A picture containing text&#10;&#10;Description automatically generated">
            <a:extLst>
              <a:ext uri="{FF2B5EF4-FFF2-40B4-BE49-F238E27FC236}">
                <a16:creationId xmlns:a16="http://schemas.microsoft.com/office/drawing/2014/main" id="{C7C2D52E-0B32-D868-F43A-E87A115919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700" y="151270"/>
            <a:ext cx="714672" cy="476448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E08E5BB9-971E-9CF4-E0FB-D6C3D7A327CB}"/>
              </a:ext>
            </a:extLst>
          </p:cNvPr>
          <p:cNvGrpSpPr/>
          <p:nvPr/>
        </p:nvGrpSpPr>
        <p:grpSpPr>
          <a:xfrm>
            <a:off x="491788" y="703350"/>
            <a:ext cx="848951" cy="106109"/>
            <a:chOff x="357691" y="8449786"/>
            <a:chExt cx="2703561" cy="441505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46" name="Ink 45">
                  <a:extLst>
                    <a:ext uri="{FF2B5EF4-FFF2-40B4-BE49-F238E27FC236}">
                      <a16:creationId xmlns:a16="http://schemas.microsoft.com/office/drawing/2014/main" id="{B413D95D-46B5-B5A7-B511-DFF5E393EF69}"/>
                    </a:ext>
                  </a:extLst>
                </p14:cNvPr>
                <p14:cNvContentPartPr/>
                <p14:nvPr/>
              </p14:nvContentPartPr>
              <p14:xfrm>
                <a:off x="357691" y="8475526"/>
                <a:ext cx="2703561" cy="408396"/>
              </p14:xfrm>
            </p:contentPart>
          </mc:Choice>
          <mc:Fallback xmlns="">
            <p:pic>
              <p:nvPicPr>
                <p:cNvPr id="46" name="Ink 45">
                  <a:extLst>
                    <a:ext uri="{FF2B5EF4-FFF2-40B4-BE49-F238E27FC236}">
                      <a16:creationId xmlns:a16="http://schemas.microsoft.com/office/drawing/2014/main" id="{B413D95D-46B5-B5A7-B511-DFF5E393EF6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342786" y="8456150"/>
                  <a:ext cx="2732225" cy="44565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47" name="Ink 46">
                  <a:extLst>
                    <a:ext uri="{FF2B5EF4-FFF2-40B4-BE49-F238E27FC236}">
                      <a16:creationId xmlns:a16="http://schemas.microsoft.com/office/drawing/2014/main" id="{F8E51F9B-BE38-C7ED-FDBB-B13EF802E73E}"/>
                    </a:ext>
                  </a:extLst>
                </p14:cNvPr>
                <p14:cNvContentPartPr/>
                <p14:nvPr/>
              </p14:nvContentPartPr>
              <p14:xfrm>
                <a:off x="372058" y="8449786"/>
                <a:ext cx="2674210" cy="441505"/>
              </p14:xfrm>
            </p:contentPart>
          </mc:Choice>
          <mc:Fallback xmlns="">
            <p:pic>
              <p:nvPicPr>
                <p:cNvPr id="47" name="Ink 46">
                  <a:extLst>
                    <a:ext uri="{FF2B5EF4-FFF2-40B4-BE49-F238E27FC236}">
                      <a16:creationId xmlns:a16="http://schemas.microsoft.com/office/drawing/2014/main" id="{F8E51F9B-BE38-C7ED-FDBB-B13EF802E73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57157" y="8430396"/>
                  <a:ext cx="2702866" cy="478794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48" name="Picture 4">
            <a:extLst>
              <a:ext uri="{FF2B5EF4-FFF2-40B4-BE49-F238E27FC236}">
                <a16:creationId xmlns:a16="http://schemas.microsoft.com/office/drawing/2014/main" id="{0C299F9B-50C9-8C4A-A515-136A26F6F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876" y="842535"/>
            <a:ext cx="243260" cy="257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D80AFF5-6F11-3AA9-DF3F-AFA3773C2360}"/>
              </a:ext>
            </a:extLst>
          </p:cNvPr>
          <p:cNvCxnSpPr>
            <a:cxnSpLocks/>
          </p:cNvCxnSpPr>
          <p:nvPr/>
        </p:nvCxnSpPr>
        <p:spPr>
          <a:xfrm>
            <a:off x="1129901" y="852337"/>
            <a:ext cx="0" cy="28451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49">
            <a:extLst>
              <a:ext uri="{FF2B5EF4-FFF2-40B4-BE49-F238E27FC236}">
                <a16:creationId xmlns:a16="http://schemas.microsoft.com/office/drawing/2014/main" id="{4AA288BB-6CEA-D17A-1E0C-99530F6F0D66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342057" y="1178860"/>
            <a:ext cx="1068569" cy="69259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C285500A-4C9C-E9DD-C243-F981794DA861}"/>
              </a:ext>
            </a:extLst>
          </p:cNvPr>
          <p:cNvSpPr txBox="1"/>
          <p:nvPr/>
        </p:nvSpPr>
        <p:spPr>
          <a:xfrm>
            <a:off x="675309" y="1210653"/>
            <a:ext cx="41099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SPIs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DC4FE7D-DA97-B5C0-C955-2AFBC6535CAB}"/>
              </a:ext>
            </a:extLst>
          </p:cNvPr>
          <p:cNvCxnSpPr>
            <a:cxnSpLocks/>
          </p:cNvCxnSpPr>
          <p:nvPr/>
        </p:nvCxnSpPr>
        <p:spPr>
          <a:xfrm>
            <a:off x="1068572" y="1337615"/>
            <a:ext cx="31626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D383BBE-B4DB-216E-8434-C8E1D1416C02}"/>
              </a:ext>
            </a:extLst>
          </p:cNvPr>
          <p:cNvSpPr txBox="1"/>
          <p:nvPr/>
        </p:nvSpPr>
        <p:spPr>
          <a:xfrm>
            <a:off x="4463250" y="39393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9182F41-D4DF-7094-7DE6-7546CE10C8BA}"/>
              </a:ext>
            </a:extLst>
          </p:cNvPr>
          <p:cNvCxnSpPr>
            <a:cxnSpLocks/>
          </p:cNvCxnSpPr>
          <p:nvPr/>
        </p:nvCxnSpPr>
        <p:spPr>
          <a:xfrm>
            <a:off x="1351028" y="933372"/>
            <a:ext cx="26345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314AA27-75F6-5BD5-650A-CF128EB8C4A3}"/>
              </a:ext>
            </a:extLst>
          </p:cNvPr>
          <p:cNvSpPr txBox="1"/>
          <p:nvPr/>
        </p:nvSpPr>
        <p:spPr>
          <a:xfrm>
            <a:off x="3715929" y="1103126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6AE7FD4-E6FF-7433-FEF5-27922CD9CBA1}"/>
              </a:ext>
            </a:extLst>
          </p:cNvPr>
          <p:cNvCxnSpPr>
            <a:cxnSpLocks/>
          </p:cNvCxnSpPr>
          <p:nvPr/>
        </p:nvCxnSpPr>
        <p:spPr>
          <a:xfrm>
            <a:off x="3580421" y="915818"/>
            <a:ext cx="26345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50E7FF5A-A6FD-FE7D-FCD4-7B42B479065A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4724068" y="201823"/>
            <a:ext cx="2971905" cy="1981270"/>
          </a:xfrm>
          <a:prstGeom prst="rect">
            <a:avLst/>
          </a:prstGeom>
        </p:spPr>
      </p:pic>
      <p:pic>
        <p:nvPicPr>
          <p:cNvPr id="32" name="Picture 31" descr="A picture containing text&#10;&#10;Description automatically generated">
            <a:extLst>
              <a:ext uri="{FF2B5EF4-FFF2-40B4-BE49-F238E27FC236}">
                <a16:creationId xmlns:a16="http://schemas.microsoft.com/office/drawing/2014/main" id="{634BEC12-B91B-DC2A-E123-B7603133B78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41524" y="2833167"/>
            <a:ext cx="829740" cy="553159"/>
          </a:xfrm>
          <a:prstGeom prst="rect">
            <a:avLst/>
          </a:prstGeom>
        </p:spPr>
      </p:pic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94EB92C-13BC-B489-373C-F51F0C5FEECC}"/>
              </a:ext>
            </a:extLst>
          </p:cNvPr>
          <p:cNvCxnSpPr>
            <a:cxnSpLocks/>
          </p:cNvCxnSpPr>
          <p:nvPr/>
        </p:nvCxnSpPr>
        <p:spPr>
          <a:xfrm flipV="1">
            <a:off x="430866" y="2256517"/>
            <a:ext cx="0" cy="33054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FB8334ED-5FD8-A680-D7F9-8240F070155A}"/>
              </a:ext>
            </a:extLst>
          </p:cNvPr>
          <p:cNvSpPr txBox="1"/>
          <p:nvPr/>
        </p:nvSpPr>
        <p:spPr>
          <a:xfrm>
            <a:off x="441525" y="2250004"/>
            <a:ext cx="1010894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Compute 24 </a:t>
            </a:r>
            <a:r>
              <a:rPr lang="en-US" sz="7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univariate </a:t>
            </a:r>
            <a:r>
              <a:rPr lang="en-US" sz="7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BOLD rs-fMRI TS features</a:t>
            </a:r>
            <a:endParaRPr lang="en-AU" sz="7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61374A3-7F20-4060-ECDE-093FA8BF5380}"/>
              </a:ext>
            </a:extLst>
          </p:cNvPr>
          <p:cNvSpPr txBox="1"/>
          <p:nvPr/>
        </p:nvSpPr>
        <p:spPr>
          <a:xfrm>
            <a:off x="441524" y="3743174"/>
            <a:ext cx="1088758" cy="332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Compute 14 </a:t>
            </a:r>
            <a:r>
              <a:rPr lang="en-US" sz="7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pairwise</a:t>
            </a:r>
            <a:r>
              <a:rPr lang="en-US" sz="7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 BOLD rs-fMRI SPIs</a:t>
            </a:r>
            <a:endParaRPr lang="en-AU" sz="700" baseline="30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8CF74BF-38A8-6625-3545-D4ED13032C4C}"/>
              </a:ext>
            </a:extLst>
          </p:cNvPr>
          <p:cNvGrpSpPr/>
          <p:nvPr/>
        </p:nvGrpSpPr>
        <p:grpSpPr>
          <a:xfrm>
            <a:off x="388396" y="3587016"/>
            <a:ext cx="965058" cy="120620"/>
            <a:chOff x="357691" y="8449786"/>
            <a:chExt cx="2703561" cy="441505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58" name="Ink 57">
                  <a:extLst>
                    <a:ext uri="{FF2B5EF4-FFF2-40B4-BE49-F238E27FC236}">
                      <a16:creationId xmlns:a16="http://schemas.microsoft.com/office/drawing/2014/main" id="{B00EBFDF-F52D-E920-D98E-CAEB8640A497}"/>
                    </a:ext>
                  </a:extLst>
                </p14:cNvPr>
                <p14:cNvContentPartPr/>
                <p14:nvPr/>
              </p14:nvContentPartPr>
              <p14:xfrm>
                <a:off x="357691" y="8475526"/>
                <a:ext cx="2703561" cy="408396"/>
              </p14:xfrm>
            </p:contentPart>
          </mc:Choice>
          <mc:Fallback xmlns="">
            <p:pic>
              <p:nvPicPr>
                <p:cNvPr id="58" name="Ink 57">
                  <a:extLst>
                    <a:ext uri="{FF2B5EF4-FFF2-40B4-BE49-F238E27FC236}">
                      <a16:creationId xmlns:a16="http://schemas.microsoft.com/office/drawing/2014/main" id="{B00EBFDF-F52D-E920-D98E-CAEB8640A497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344577" y="8458455"/>
                  <a:ext cx="2729790" cy="44253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59" name="Ink 58">
                  <a:extLst>
                    <a:ext uri="{FF2B5EF4-FFF2-40B4-BE49-F238E27FC236}">
                      <a16:creationId xmlns:a16="http://schemas.microsoft.com/office/drawing/2014/main" id="{E8DB9014-6A91-2FFC-5FE4-9250A5D7836C}"/>
                    </a:ext>
                  </a:extLst>
                </p14:cNvPr>
                <p14:cNvContentPartPr/>
                <p14:nvPr/>
              </p14:nvContentPartPr>
              <p14:xfrm>
                <a:off x="372058" y="8449786"/>
                <a:ext cx="2674210" cy="441505"/>
              </p14:xfrm>
            </p:contentPart>
          </mc:Choice>
          <mc:Fallback xmlns="">
            <p:pic>
              <p:nvPicPr>
                <p:cNvPr id="59" name="Ink 58">
                  <a:extLst>
                    <a:ext uri="{FF2B5EF4-FFF2-40B4-BE49-F238E27FC236}">
                      <a16:creationId xmlns:a16="http://schemas.microsoft.com/office/drawing/2014/main" id="{E8DB9014-6A91-2FFC-5FE4-9250A5D7836C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358949" y="8432704"/>
                  <a:ext cx="2700428" cy="475669"/>
                </a:xfrm>
                <a:prstGeom prst="rect">
                  <a:avLst/>
                </a:prstGeom>
              </p:spPr>
            </p:pic>
          </mc:Fallback>
        </mc:AlternateContent>
      </p:grp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C607EECF-62C2-9838-C379-3FFC82141DF6}"/>
              </a:ext>
            </a:extLst>
          </p:cNvPr>
          <p:cNvCxnSpPr>
            <a:cxnSpLocks/>
          </p:cNvCxnSpPr>
          <p:nvPr/>
        </p:nvCxnSpPr>
        <p:spPr>
          <a:xfrm>
            <a:off x="430866" y="3755643"/>
            <a:ext cx="0" cy="338771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1A3C3FC1-E508-9B56-596B-CA25B536AE71}"/>
                  </a:ext>
                </a:extLst>
              </p14:cNvPr>
              <p14:cNvContentPartPr/>
              <p14:nvPr/>
            </p14:nvContentPartPr>
            <p14:xfrm>
              <a:off x="383047" y="2642597"/>
              <a:ext cx="965059" cy="117717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1A3C3FC1-E508-9B56-596B-CA25B536AE71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78369" y="2637946"/>
                <a:ext cx="974055" cy="126662"/>
              </a:xfrm>
              <a:prstGeom prst="rect">
                <a:avLst/>
              </a:prstGeom>
            </p:spPr>
          </p:pic>
        </mc:Fallback>
      </mc:AlternateContent>
      <p:pic>
        <p:nvPicPr>
          <p:cNvPr id="62" name="Picture 61">
            <a:extLst>
              <a:ext uri="{FF2B5EF4-FFF2-40B4-BE49-F238E27FC236}">
                <a16:creationId xmlns:a16="http://schemas.microsoft.com/office/drawing/2014/main" id="{180D90FB-269D-293C-154E-BAEC48F21211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381783" y="2152280"/>
            <a:ext cx="1057517" cy="68543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5F63A824-7A3C-82F5-0B72-5F5271D80450}"/>
              </a:ext>
            </a:extLst>
          </p:cNvPr>
          <p:cNvSpPr txBox="1"/>
          <p:nvPr/>
        </p:nvSpPr>
        <p:spPr>
          <a:xfrm>
            <a:off x="573049" y="1973798"/>
            <a:ext cx="643308" cy="232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Features</a:t>
            </a:r>
            <a:endParaRPr lang="en-AU" sz="8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9440ECF5-77F3-FC64-9892-C28AC5F4FE05}"/>
              </a:ext>
            </a:extLst>
          </p:cNvPr>
          <p:cNvCxnSpPr>
            <a:cxnSpLocks/>
          </p:cNvCxnSpPr>
          <p:nvPr/>
        </p:nvCxnSpPr>
        <p:spPr>
          <a:xfrm>
            <a:off x="1156705" y="2098879"/>
            <a:ext cx="228128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C0EADBF7-7FE7-AF93-7477-7293EE241571}"/>
              </a:ext>
            </a:extLst>
          </p:cNvPr>
          <p:cNvCxnSpPr>
            <a:cxnSpLocks/>
          </p:cNvCxnSpPr>
          <p:nvPr/>
        </p:nvCxnSpPr>
        <p:spPr>
          <a:xfrm flipH="1">
            <a:off x="413476" y="2107074"/>
            <a:ext cx="220883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0" name="Picture 2">
            <a:extLst>
              <a:ext uri="{FF2B5EF4-FFF2-40B4-BE49-F238E27FC236}">
                <a16:creationId xmlns:a16="http://schemas.microsoft.com/office/drawing/2014/main" id="{AB7E624D-3F69-E3FB-CA93-6D73B4785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783" y="2759054"/>
            <a:ext cx="161898" cy="187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1" name="Picture 4">
            <a:extLst>
              <a:ext uri="{FF2B5EF4-FFF2-40B4-BE49-F238E27FC236}">
                <a16:creationId xmlns:a16="http://schemas.microsoft.com/office/drawing/2014/main" id="{232BA87B-CE75-7390-507B-109F74B646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189" y="3349210"/>
            <a:ext cx="205778" cy="21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2" name="Picture 131">
            <a:extLst>
              <a:ext uri="{FF2B5EF4-FFF2-40B4-BE49-F238E27FC236}">
                <a16:creationId xmlns:a16="http://schemas.microsoft.com/office/drawing/2014/main" id="{D93598CD-7D8F-AE12-5792-719EC7F919DD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342058" y="4151472"/>
            <a:ext cx="1057517" cy="68542"/>
          </a:xfrm>
          <a:prstGeom prst="rect">
            <a:avLst/>
          </a:prstGeom>
        </p:spPr>
      </p:pic>
      <p:sp>
        <p:nvSpPr>
          <p:cNvPr id="133" name="TextBox 132">
            <a:extLst>
              <a:ext uri="{FF2B5EF4-FFF2-40B4-BE49-F238E27FC236}">
                <a16:creationId xmlns:a16="http://schemas.microsoft.com/office/drawing/2014/main" id="{1725009B-C4F9-AEC3-C8E4-814957D0E8CF}"/>
              </a:ext>
            </a:extLst>
          </p:cNvPr>
          <p:cNvSpPr txBox="1"/>
          <p:nvPr/>
        </p:nvSpPr>
        <p:spPr>
          <a:xfrm>
            <a:off x="644548" y="4163477"/>
            <a:ext cx="431983" cy="232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SPIs</a:t>
            </a:r>
            <a:endParaRPr lang="en-AU" sz="8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9C419E92-E7EA-0A97-A805-A9D8C8F9566B}"/>
              </a:ext>
            </a:extLst>
          </p:cNvPr>
          <p:cNvCxnSpPr>
            <a:cxnSpLocks/>
          </p:cNvCxnSpPr>
          <p:nvPr/>
        </p:nvCxnSpPr>
        <p:spPr>
          <a:xfrm>
            <a:off x="1000445" y="4268180"/>
            <a:ext cx="354581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80D7F6F4-57BD-1634-091E-DA923331F451}"/>
              </a:ext>
            </a:extLst>
          </p:cNvPr>
          <p:cNvCxnSpPr>
            <a:cxnSpLocks/>
          </p:cNvCxnSpPr>
          <p:nvPr/>
        </p:nvCxnSpPr>
        <p:spPr>
          <a:xfrm flipH="1">
            <a:off x="383670" y="4276375"/>
            <a:ext cx="339702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C43EBA19-E2E5-D316-DB5D-FB4AE8D1FF1E}"/>
              </a:ext>
            </a:extLst>
          </p:cNvPr>
          <p:cNvGrpSpPr/>
          <p:nvPr/>
        </p:nvGrpSpPr>
        <p:grpSpPr>
          <a:xfrm>
            <a:off x="1649224" y="2105242"/>
            <a:ext cx="1840249" cy="2094692"/>
            <a:chOff x="1979105" y="2265508"/>
            <a:chExt cx="1537005" cy="1749520"/>
          </a:xfrm>
        </p:grpSpPr>
        <p:pic>
          <p:nvPicPr>
            <p:cNvPr id="137" name="Picture 136">
              <a:extLst>
                <a:ext uri="{FF2B5EF4-FFF2-40B4-BE49-F238E27FC236}">
                  <a16:creationId xmlns:a16="http://schemas.microsoft.com/office/drawing/2014/main" id="{1C0B6F3A-0D13-9263-761B-DD112C7975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79105" y="3116711"/>
              <a:ext cx="1537005" cy="898317"/>
            </a:xfrm>
            <a:prstGeom prst="rect">
              <a:avLst/>
            </a:prstGeom>
          </p:spPr>
        </p:pic>
        <p:pic>
          <p:nvPicPr>
            <p:cNvPr id="138" name="Picture 137">
              <a:extLst>
                <a:ext uri="{FF2B5EF4-FFF2-40B4-BE49-F238E27FC236}">
                  <a16:creationId xmlns:a16="http://schemas.microsoft.com/office/drawing/2014/main" id="{3FFE91E8-30A0-727B-59E1-929E0EA22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2084081" y="2265508"/>
              <a:ext cx="1419236" cy="814025"/>
            </a:xfrm>
            <a:prstGeom prst="rect">
              <a:avLst/>
            </a:prstGeom>
          </p:spPr>
        </p:pic>
      </p:grpSp>
      <p:sp>
        <p:nvSpPr>
          <p:cNvPr id="139" name="Right Brace 138">
            <a:extLst>
              <a:ext uri="{FF2B5EF4-FFF2-40B4-BE49-F238E27FC236}">
                <a16:creationId xmlns:a16="http://schemas.microsoft.com/office/drawing/2014/main" id="{DE36AF9C-2D91-4DDB-FAA4-815E09BBCC37}"/>
              </a:ext>
            </a:extLst>
          </p:cNvPr>
          <p:cNvSpPr/>
          <p:nvPr/>
        </p:nvSpPr>
        <p:spPr>
          <a:xfrm>
            <a:off x="3587905" y="2329736"/>
            <a:ext cx="272883" cy="1700864"/>
          </a:xfrm>
          <a:prstGeom prst="rightBrace">
            <a:avLst>
              <a:gd name="adj1" fmla="val 68075"/>
              <a:gd name="adj2" fmla="val 50000"/>
            </a:avLst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40" name="Picture 139">
            <a:extLst>
              <a:ext uri="{FF2B5EF4-FFF2-40B4-BE49-F238E27FC236}">
                <a16:creationId xmlns:a16="http://schemas.microsoft.com/office/drawing/2014/main" id="{B193A13E-BB9D-B5A7-7B09-A63C74DE6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2004" y="2833167"/>
            <a:ext cx="565648" cy="591754"/>
          </a:xfrm>
          <a:prstGeom prst="rect">
            <a:avLst/>
          </a:prstGeom>
        </p:spPr>
      </p:pic>
      <p:sp>
        <p:nvSpPr>
          <p:cNvPr id="141" name="TextBox 140">
            <a:extLst>
              <a:ext uri="{FF2B5EF4-FFF2-40B4-BE49-F238E27FC236}">
                <a16:creationId xmlns:a16="http://schemas.microsoft.com/office/drawing/2014/main" id="{053AD7AC-5D11-BADE-34FD-6BDA6A9EA47E}"/>
              </a:ext>
            </a:extLst>
          </p:cNvPr>
          <p:cNvSpPr txBox="1"/>
          <p:nvPr/>
        </p:nvSpPr>
        <p:spPr>
          <a:xfrm>
            <a:off x="3670095" y="3388465"/>
            <a:ext cx="1106817" cy="282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06C57B6-5F5D-64B6-34C3-1B91725E97A5}"/>
              </a:ext>
            </a:extLst>
          </p:cNvPr>
          <p:cNvSpPr txBox="1"/>
          <p:nvPr/>
        </p:nvSpPr>
        <p:spPr>
          <a:xfrm>
            <a:off x="58197" y="1824181"/>
            <a:ext cx="613973" cy="391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945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945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8E0480FB-567A-BDC0-7ECC-AF837779ED2E}"/>
              </a:ext>
            </a:extLst>
          </p:cNvPr>
          <p:cNvSpPr txBox="1"/>
          <p:nvPr/>
        </p:nvSpPr>
        <p:spPr>
          <a:xfrm>
            <a:off x="4463577" y="1833574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D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144" name="Picture 143">
            <a:extLst>
              <a:ext uri="{FF2B5EF4-FFF2-40B4-BE49-F238E27FC236}">
                <a16:creationId xmlns:a16="http://schemas.microsoft.com/office/drawing/2014/main" id="{B28F2514-2E9A-A467-D5D0-C38E52ADA2B6}"/>
              </a:ext>
            </a:extLst>
          </p:cNvPr>
          <p:cNvPicPr>
            <a:picLocks noChangeAspect="1"/>
          </p:cNvPicPr>
          <p:nvPr/>
        </p:nvPicPr>
        <p:blipFill>
          <a:blip r:embed="rId23"/>
          <a:srcRect/>
          <a:stretch/>
        </p:blipFill>
        <p:spPr>
          <a:xfrm>
            <a:off x="4724069" y="2405965"/>
            <a:ext cx="2867101" cy="1911401"/>
          </a:xfrm>
          <a:prstGeom prst="rect">
            <a:avLst/>
          </a:prstGeom>
        </p:spPr>
      </p:pic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2F55798A-E8B7-1157-43B6-1BB8E037EFC7}"/>
              </a:ext>
            </a:extLst>
          </p:cNvPr>
          <p:cNvCxnSpPr>
            <a:cxnSpLocks/>
          </p:cNvCxnSpPr>
          <p:nvPr/>
        </p:nvCxnSpPr>
        <p:spPr>
          <a:xfrm flipH="1">
            <a:off x="400071" y="1345991"/>
            <a:ext cx="31626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9359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FBD8EB80-640F-A93E-06A8-2C5438B6CCEB}"/>
              </a:ext>
            </a:extLst>
          </p:cNvPr>
          <p:cNvSpPr txBox="1"/>
          <p:nvPr/>
        </p:nvSpPr>
        <p:spPr>
          <a:xfrm>
            <a:off x="1039193" y="409588"/>
            <a:ext cx="40228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8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AE5BDF5-4589-C167-EAB6-EDBB36A671AB}"/>
              </a:ext>
            </a:extLst>
          </p:cNvPr>
          <p:cNvSpPr txBox="1"/>
          <p:nvPr/>
        </p:nvSpPr>
        <p:spPr>
          <a:xfrm>
            <a:off x="1503661" y="411188"/>
            <a:ext cx="40228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8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AD91982-11A6-1CF9-D2CB-3C20CEB59585}"/>
              </a:ext>
            </a:extLst>
          </p:cNvPr>
          <p:cNvSpPr txBox="1"/>
          <p:nvPr/>
        </p:nvSpPr>
        <p:spPr>
          <a:xfrm>
            <a:off x="2425615" y="411188"/>
            <a:ext cx="40228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8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CF1FBAA-C777-8C5C-D3F7-96DCB8FEC33B}"/>
              </a:ext>
            </a:extLst>
          </p:cNvPr>
          <p:cNvSpPr txBox="1"/>
          <p:nvPr/>
        </p:nvSpPr>
        <p:spPr>
          <a:xfrm>
            <a:off x="303374" y="592584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8849DA6-300A-249F-9AEC-616CDCE3883A}"/>
              </a:ext>
            </a:extLst>
          </p:cNvPr>
          <p:cNvSpPr txBox="1"/>
          <p:nvPr/>
        </p:nvSpPr>
        <p:spPr>
          <a:xfrm>
            <a:off x="647471" y="614432"/>
            <a:ext cx="2930995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ighlight>
                  <a:srgbClr val="FFFF00"/>
                </a:highlight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Collapse into summary statistics of hypo vs. hyperconnected pathways in each condition (blue to red colored chord diagrams, outer circle colored by lobe/subcortex?)</a:t>
            </a:r>
            <a:endParaRPr lang="en-AU" sz="1400" dirty="0">
              <a:highlight>
                <a:srgbClr val="FFFF00"/>
              </a:highlight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1566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2696</TotalTime>
  <Words>463</Words>
  <Application>Microsoft Macintosh PowerPoint</Application>
  <PresentationFormat>Custom</PresentationFormat>
  <Paragraphs>46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Tw Cen MT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Annie Gilmore Bryant</dc:creator>
  <cp:lastModifiedBy>Annie Gilmore Bryant</cp:lastModifiedBy>
  <cp:revision>128</cp:revision>
  <dcterms:created xsi:type="dcterms:W3CDTF">2023-03-19T08:52:33Z</dcterms:created>
  <dcterms:modified xsi:type="dcterms:W3CDTF">2023-04-01T06:45:12Z</dcterms:modified>
</cp:coreProperties>
</file>

<file path=docProps/thumbnail.jpeg>
</file>